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9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>
            <a:off x="2147483647" y="1700631600"/>
            <a:ext cx="2147483647" cy="2147483647"/>
          </a:xfrm>
        </p:grpSpPr>
      </p:grpSp>
      <p:pic>
        <p:nvPicPr>
          <p:cNvPr name="Picture 3" id="3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193800" y="127000"/>
            <a:ext cx="3911600" cy="3365500"/>
          </a:xfrm>
          <a:prstGeom prst="rect">
            <a:avLst/>
          </a:prstGeom>
        </p:spPr>
      </p:pic>
      <p:grpSp>
        <p:nvGrpSpPr>
          <p:cNvPr name="Group 4" id="4"/>
          <p:cNvGrpSpPr/>
          <p:nvPr/>
        </p:nvGrpSpPr>
        <p:grpSpPr>
          <a:xfrm>
            <a:off x="2147483647" y="1700631600"/>
            <a:ext cx="2147483647" cy="2147483647"/>
          </a:xfrm>
        </p:grpSpPr>
      </p:grpSp>
      <p:pic>
        <p:nvPicPr>
          <p:cNvPr name="Picture 5" id="5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5905500" y="127000"/>
            <a:ext cx="3771900" cy="3225800"/>
          </a:xfrm>
          <a:prstGeom prst="rect">
            <a:avLst/>
          </a:prstGeom>
        </p:spPr>
      </p:pic>
      <p:grpSp>
        <p:nvGrpSpPr>
          <p:cNvPr name="Group 6" id="6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7" id="7"/>
          <p:cNvPicPr>
            <a:picLocks noChangeAspect="true"/>
          </p:cNvPicPr>
          <p:nvPr/>
        </p:nvPicPr>
        <p:blipFill>
          <a:blip r:embed="rId4"/>
          <a:stretch>
            <a:fillRect/>
          </a:stretch>
        </p:blipFill>
        <p:spPr>
          <a:xfrm rot="0">
            <a:off x="6057900" y="3784600"/>
            <a:ext cx="3314700" cy="3352800"/>
          </a:xfrm>
          <a:prstGeom prst="rect">
            <a:avLst/>
          </a:prstGeom>
        </p:spPr>
      </p:pic>
      <p:grpSp>
        <p:nvGrpSpPr>
          <p:cNvPr name="Group 8" id="8"/>
          <p:cNvGrpSpPr/>
          <p:nvPr/>
        </p:nvGrpSpPr>
        <p:grpSpPr>
          <a:xfrm>
            <a:off x="2147483647" y="2147483647"/>
            <a:ext cx="2147483647" cy="2147483647"/>
          </a:xfrm>
        </p:grpSpPr>
      </p:grpSp>
      <p:pic>
        <p:nvPicPr>
          <p:cNvPr name="Picture 9" id="9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193800" y="3771900"/>
            <a:ext cx="3898900" cy="3416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terms:modified xsi:type="dcterms:W3CDTF">2011-08-01T06:04:30Z</dcterms:modified>
  <cp:revision>1</cp:revision>
</cp:coreProperties>
</file>