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10693400" cy="75692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96" d="100"/>
          <a:sy n="96" d="100"/>
        </p:scale>
        <p:origin x="1032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0" y="-152400"/>
            <a:ext cx="2933700" cy="37465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000" y="3848100"/>
            <a:ext cx="2832100" cy="36703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00" y="-152400"/>
            <a:ext cx="2933700" cy="374650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-152400"/>
            <a:ext cx="2933700" cy="3746500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800" y="-152400"/>
            <a:ext cx="2933700" cy="3746500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4300" y="3848100"/>
            <a:ext cx="2832100" cy="367030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8600" y="3848100"/>
            <a:ext cx="2832100" cy="36703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58800" y="-533400"/>
            <a:ext cx="5448300" cy="6172200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7400" y="-520700"/>
            <a:ext cx="5486400" cy="64262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5500" y="-495300"/>
            <a:ext cx="5549900" cy="6400800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42200" y="-495300"/>
            <a:ext cx="5384800" cy="6121400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93900" y="3390900"/>
            <a:ext cx="5499100" cy="6451600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35500" y="3352800"/>
            <a:ext cx="5499100" cy="6350000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15200" y="3454400"/>
            <a:ext cx="5473700" cy="6096000"/>
          </a:xfrm>
          <a:prstGeom prst="rect">
            <a:avLst/>
          </a:prstGeom>
        </p:spPr>
      </p:pic>
      <p:grpSp>
        <p:nvGrpSpPr>
          <p:cNvPr id="16" name="Group 16"/>
          <p:cNvGrpSpPr/>
          <p:nvPr/>
        </p:nvGrpSpPr>
        <p:grpSpPr>
          <a:xfrm>
            <a:off x="2062365700" y="2147483647"/>
            <a:ext cx="2147483647" cy="2147483647"/>
            <a:chOff x="0" y="0"/>
            <a:chExt cx="0" cy="0"/>
          </a:xfrm>
        </p:grpSpPr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00" y="-152400"/>
            <a:ext cx="2933700" cy="37465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000" y="3848100"/>
            <a:ext cx="2832100" cy="36703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00" y="-152400"/>
            <a:ext cx="2933700" cy="374650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-152400"/>
            <a:ext cx="2933700" cy="3746500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800" y="-152400"/>
            <a:ext cx="2933700" cy="3746500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4300" y="3848100"/>
            <a:ext cx="2832100" cy="367030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8600" y="3848100"/>
            <a:ext cx="2832100" cy="36703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30200"/>
            <a:ext cx="2057400" cy="2057400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400" y="546100"/>
            <a:ext cx="2336800" cy="2260600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500" y="584200"/>
            <a:ext cx="3238500" cy="3009900"/>
          </a:xfrm>
          <a:prstGeom prst="rect">
            <a:avLst/>
          </a:prstGeom>
        </p:spPr>
      </p:pic>
      <p:pic>
        <p:nvPicPr>
          <p:cNvPr id="5" name="Picture 17">
            <a:extLst>
              <a:ext uri="{FF2B5EF4-FFF2-40B4-BE49-F238E27FC236}">
                <a16:creationId xmlns:a16="http://schemas.microsoft.com/office/drawing/2014/main" id="{E76CE378-0C75-4234-8726-19258BCE62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4100" y="317500"/>
            <a:ext cx="2489200" cy="2489200"/>
          </a:xfrm>
          <a:prstGeom prst="rect">
            <a:avLst/>
          </a:prstGeom>
        </p:spPr>
      </p:pic>
      <p:pic>
        <p:nvPicPr>
          <p:cNvPr id="6" name="Picture 18">
            <a:extLst>
              <a:ext uri="{FF2B5EF4-FFF2-40B4-BE49-F238E27FC236}">
                <a16:creationId xmlns:a16="http://schemas.microsoft.com/office/drawing/2014/main" id="{8A53B509-53A9-4E10-90EE-24A0792C33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33400"/>
            <a:ext cx="2057400" cy="2057400"/>
          </a:xfrm>
          <a:prstGeom prst="rect">
            <a:avLst/>
          </a:prstGeom>
        </p:spPr>
      </p:pic>
      <p:pic>
        <p:nvPicPr>
          <p:cNvPr id="7" name="Picture 19">
            <a:extLst>
              <a:ext uri="{FF2B5EF4-FFF2-40B4-BE49-F238E27FC236}">
                <a16:creationId xmlns:a16="http://schemas.microsoft.com/office/drawing/2014/main" id="{EDFE1C4F-9024-4F91-83A8-1C8B5B783E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7000" y="711200"/>
            <a:ext cx="660400" cy="1092200"/>
          </a:xfrm>
          <a:prstGeom prst="rect">
            <a:avLst/>
          </a:prstGeom>
        </p:spPr>
      </p:pic>
      <p:pic>
        <p:nvPicPr>
          <p:cNvPr id="8" name="Picture 20">
            <a:extLst>
              <a:ext uri="{FF2B5EF4-FFF2-40B4-BE49-F238E27FC236}">
                <a16:creationId xmlns:a16="http://schemas.microsoft.com/office/drawing/2014/main" id="{05789C1F-8428-445C-98B1-59D526249E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-1680000">
            <a:off x="3911600" y="660400"/>
            <a:ext cx="647700" cy="482600"/>
          </a:xfrm>
          <a:prstGeom prst="rect">
            <a:avLst/>
          </a:prstGeom>
        </p:spPr>
      </p:pic>
      <p:pic>
        <p:nvPicPr>
          <p:cNvPr id="9" name="Picture 21">
            <a:extLst>
              <a:ext uri="{FF2B5EF4-FFF2-40B4-BE49-F238E27FC236}">
                <a16:creationId xmlns:a16="http://schemas.microsoft.com/office/drawing/2014/main" id="{BA0B5C5A-F4EB-4E9C-BF92-D9127A43F9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07000" y="1943100"/>
            <a:ext cx="355600" cy="203200"/>
          </a:xfrm>
          <a:prstGeom prst="rect">
            <a:avLst/>
          </a:prstGeom>
        </p:spPr>
      </p:pic>
      <p:pic>
        <p:nvPicPr>
          <p:cNvPr id="10" name="Picture 22">
            <a:extLst>
              <a:ext uri="{FF2B5EF4-FFF2-40B4-BE49-F238E27FC236}">
                <a16:creationId xmlns:a16="http://schemas.microsoft.com/office/drawing/2014/main" id="{788C6A73-F029-408D-AD54-125F51AC39E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3333" t="23649" r="43333" b="45608"/>
          <a:stretch/>
        </p:blipFill>
        <p:spPr>
          <a:xfrm>
            <a:off x="4140200" y="927100"/>
            <a:ext cx="1485900" cy="1155700"/>
          </a:xfrm>
          <a:prstGeom prst="rect">
            <a:avLst/>
          </a:prstGeom>
        </p:spPr>
      </p:pic>
      <p:pic>
        <p:nvPicPr>
          <p:cNvPr id="11" name="Picture 9">
            <a:extLst>
              <a:ext uri="{FF2B5EF4-FFF2-40B4-BE49-F238E27FC236}">
                <a16:creationId xmlns:a16="http://schemas.microsoft.com/office/drawing/2014/main" id="{4C21F206-A070-487B-B802-0B5817F43B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6700" y="317500"/>
            <a:ext cx="2489200" cy="2489200"/>
          </a:xfrm>
          <a:prstGeom prst="rect">
            <a:avLst/>
          </a:prstGeom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07E83E95-BD7D-46A5-8006-1D888AFAF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2600" y="533400"/>
            <a:ext cx="2057400" cy="2057400"/>
          </a:xfrm>
          <a:prstGeom prst="rect">
            <a:avLst/>
          </a:prstGeom>
        </p:spPr>
      </p:pic>
      <p:pic>
        <p:nvPicPr>
          <p:cNvPr id="13" name="Picture 11">
            <a:extLst>
              <a:ext uri="{FF2B5EF4-FFF2-40B4-BE49-F238E27FC236}">
                <a16:creationId xmlns:a16="http://schemas.microsoft.com/office/drawing/2014/main" id="{739EDDB3-D8E4-4DE5-A9E3-D91830FE8B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29600" y="711200"/>
            <a:ext cx="660400" cy="1092200"/>
          </a:xfrm>
          <a:prstGeom prst="rect">
            <a:avLst/>
          </a:prstGeom>
        </p:spPr>
      </p:pic>
      <p:pic>
        <p:nvPicPr>
          <p:cNvPr id="14" name="Picture 12">
            <a:extLst>
              <a:ext uri="{FF2B5EF4-FFF2-40B4-BE49-F238E27FC236}">
                <a16:creationId xmlns:a16="http://schemas.microsoft.com/office/drawing/2014/main" id="{7B8B74A6-1994-4218-9231-3B214C69CDF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-1680000">
            <a:off x="6934200" y="660400"/>
            <a:ext cx="647700" cy="482600"/>
          </a:xfrm>
          <a:prstGeom prst="rect">
            <a:avLst/>
          </a:prstGeom>
        </p:spPr>
      </p:pic>
      <p:pic>
        <p:nvPicPr>
          <p:cNvPr id="15" name="Picture 13">
            <a:extLst>
              <a:ext uri="{FF2B5EF4-FFF2-40B4-BE49-F238E27FC236}">
                <a16:creationId xmlns:a16="http://schemas.microsoft.com/office/drawing/2014/main" id="{55879B65-813C-467E-B318-0AB5AEB983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29600" y="1943100"/>
            <a:ext cx="355600" cy="203200"/>
          </a:xfrm>
          <a:prstGeom prst="rect">
            <a:avLst/>
          </a:prstGeom>
        </p:spPr>
      </p:pic>
      <p:pic>
        <p:nvPicPr>
          <p:cNvPr id="19" name="Picture 9">
            <a:extLst>
              <a:ext uri="{FF2B5EF4-FFF2-40B4-BE49-F238E27FC236}">
                <a16:creationId xmlns:a16="http://schemas.microsoft.com/office/drawing/2014/main" id="{37422647-8A65-4AD7-9563-FF909848B1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00" y="3575326"/>
            <a:ext cx="2336800" cy="2260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0</Words>
  <Application>Microsoft Office PowerPoint</Application>
  <PresentationFormat>사용자 지정</PresentationFormat>
  <Paragraphs>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cp:lastModifiedBy>진우 현</cp:lastModifiedBy>
  <cp:revision>3</cp:revision>
  <cp:lastPrinted>2025-06-30T02:27:51Z</cp:lastPrinted>
  <dcterms:created xsi:type="dcterms:W3CDTF">2006-08-16T00:00:00Z</dcterms:created>
  <dcterms:modified xsi:type="dcterms:W3CDTF">2025-06-30T04:50:00Z</dcterms:modified>
</cp:coreProperties>
</file>