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165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07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53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061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880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72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155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154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303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64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00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7F85-27A5-4154-A291-6F93A3617994}" type="datetimeFigureOut">
              <a:rPr lang="ko-KR" altLang="en-US" smtClean="0"/>
              <a:t>2025-05-24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801F3-3012-49A6-AA57-860DC362F5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03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>
            <a:extLst>
              <a:ext uri="{FF2B5EF4-FFF2-40B4-BE49-F238E27FC236}">
                <a16:creationId xmlns:a16="http://schemas.microsoft.com/office/drawing/2014/main" id="{E50D92AA-0558-CB91-8601-B37B21941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1" y="1763926"/>
            <a:ext cx="3919486" cy="437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9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12250075-BF17-3C63-4BAE-55BF1562D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1" y="1763926"/>
            <a:ext cx="3919486" cy="437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1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7F0CC-B9C6-31D0-363C-815186F34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3D240C8E-FDE9-E08E-3CC6-D322D16BF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1" y="1763926"/>
            <a:ext cx="3919486" cy="437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30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ABB1F-2803-6A63-5EAF-DA50D672C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71E49A10-18AD-C068-D236-BF024784F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01" y="1763926"/>
            <a:ext cx="3919486" cy="437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71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</TotalTime>
  <Words>0</Words>
  <Application>Microsoft Office PowerPoint</Application>
  <PresentationFormat>A4 용지(210x297mm)</PresentationFormat>
  <Paragraphs>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이여름</dc:creator>
  <cp:keywords>이여름</cp:keywords>
  <cp:lastModifiedBy>조경욱</cp:lastModifiedBy>
  <cp:revision>1</cp:revision>
  <dcterms:created xsi:type="dcterms:W3CDTF">2025-05-24T14:34:05Z</dcterms:created>
  <dcterms:modified xsi:type="dcterms:W3CDTF">2025-05-24T14:36:49Z</dcterms:modified>
</cp:coreProperties>
</file>