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</p:sldIdLst>
  <p:sldSz cx="6858000" cy="1079976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3102" y="60"/>
      </p:cViewPr>
      <p:guideLst>
        <p:guide orient="horz" pos="340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767462"/>
            <a:ext cx="5829300" cy="375991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672376"/>
            <a:ext cx="5143500" cy="260744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767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258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74987"/>
            <a:ext cx="1478756" cy="9152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74987"/>
            <a:ext cx="4350544" cy="9152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840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13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692444"/>
            <a:ext cx="5915025" cy="449240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7227345"/>
            <a:ext cx="5915025" cy="236244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090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874937"/>
            <a:ext cx="2914650" cy="68523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874937"/>
            <a:ext cx="2914650" cy="68523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346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4990"/>
            <a:ext cx="5915025" cy="208745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647443"/>
            <a:ext cx="2901255" cy="129747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944914"/>
            <a:ext cx="2901255" cy="58023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647443"/>
            <a:ext cx="2915543" cy="129747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944914"/>
            <a:ext cx="2915543" cy="58023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248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161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619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9984"/>
            <a:ext cx="2211884" cy="251994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554968"/>
            <a:ext cx="3471863" cy="767483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39929"/>
            <a:ext cx="2211884" cy="600236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7837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9984"/>
            <a:ext cx="2211884" cy="251994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554968"/>
            <a:ext cx="3471863" cy="767483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39929"/>
            <a:ext cx="2211884" cy="600236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52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74990"/>
            <a:ext cx="5915025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874937"/>
            <a:ext cx="5915025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0009783"/>
            <a:ext cx="154305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1E669-C74E-447F-87E0-6866F31F88E8}" type="datetimeFigureOut">
              <a:rPr lang="ko-KR" altLang="en-US" smtClean="0"/>
              <a:t>2025-03-06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0009783"/>
            <a:ext cx="231457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0009783"/>
            <a:ext cx="154305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F0714-6CB6-4BB2-A2CE-135DE8A7ED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478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18" y="380228"/>
            <a:ext cx="3673769" cy="36737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9118" y="4541094"/>
            <a:ext cx="3673769" cy="367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088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117747" y="339697"/>
            <a:ext cx="3679414" cy="3666674"/>
            <a:chOff x="2200275" y="628650"/>
            <a:chExt cx="3960000" cy="3960000"/>
          </a:xfrm>
        </p:grpSpPr>
        <p:sp>
          <p:nvSpPr>
            <p:cNvPr id="20" name="직사각형 19"/>
            <p:cNvSpPr/>
            <p:nvPr/>
          </p:nvSpPr>
          <p:spPr>
            <a:xfrm>
              <a:off x="2200275" y="628650"/>
              <a:ext cx="3960000" cy="39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1" name="직선 연결선 20"/>
            <p:cNvCxnSpPr/>
            <p:nvPr/>
          </p:nvCxnSpPr>
          <p:spPr>
            <a:xfrm>
              <a:off x="2200275" y="628650"/>
              <a:ext cx="3960000" cy="3960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flipH="1">
              <a:off x="3195760" y="636298"/>
              <a:ext cx="2962356" cy="29623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>
              <a:stCxn id="20" idx="1"/>
              <a:endCxn id="20" idx="2"/>
            </p:cNvCxnSpPr>
            <p:nvPr/>
          </p:nvCxnSpPr>
          <p:spPr>
            <a:xfrm>
              <a:off x="2200275" y="2608650"/>
              <a:ext cx="1980000" cy="1980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>
              <a:off x="3195760" y="3598650"/>
              <a:ext cx="19763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>
              <a:stCxn id="20" idx="1"/>
            </p:cNvCxnSpPr>
            <p:nvPr/>
          </p:nvCxnSpPr>
          <p:spPr>
            <a:xfrm flipV="1">
              <a:off x="2200275" y="1619250"/>
              <a:ext cx="989400" cy="98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그룹 15"/>
          <p:cNvGrpSpPr/>
          <p:nvPr/>
        </p:nvGrpSpPr>
        <p:grpSpPr>
          <a:xfrm flipH="1">
            <a:off x="121386" y="4149228"/>
            <a:ext cx="3673769" cy="3673769"/>
            <a:chOff x="2200275" y="628650"/>
            <a:chExt cx="3960000" cy="3960000"/>
          </a:xfrm>
        </p:grpSpPr>
        <p:sp>
          <p:nvSpPr>
            <p:cNvPr id="17" name="직사각형 16"/>
            <p:cNvSpPr/>
            <p:nvPr/>
          </p:nvSpPr>
          <p:spPr>
            <a:xfrm>
              <a:off x="2200275" y="628650"/>
              <a:ext cx="3960000" cy="39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2200275" y="628650"/>
              <a:ext cx="3960000" cy="3960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 flipH="1">
              <a:off x="3195760" y="636298"/>
              <a:ext cx="2962356" cy="29623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>
              <a:stCxn id="17" idx="1"/>
              <a:endCxn id="17" idx="2"/>
            </p:cNvCxnSpPr>
            <p:nvPr/>
          </p:nvCxnSpPr>
          <p:spPr>
            <a:xfrm>
              <a:off x="2200275" y="2608650"/>
              <a:ext cx="1980000" cy="1980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>
              <a:off x="3195760" y="3598650"/>
              <a:ext cx="19763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>
              <a:stCxn id="17" idx="1"/>
            </p:cNvCxnSpPr>
            <p:nvPr/>
          </p:nvCxnSpPr>
          <p:spPr>
            <a:xfrm flipV="1">
              <a:off x="2200275" y="1619250"/>
              <a:ext cx="989400" cy="98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0373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0</Words>
  <Application>Microsoft Office PowerPoint</Application>
  <PresentationFormat>사용자 지정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8</cp:revision>
  <cp:lastPrinted>2025-01-23T05:13:28Z</cp:lastPrinted>
  <dcterms:created xsi:type="dcterms:W3CDTF">2025-01-14T04:44:25Z</dcterms:created>
  <dcterms:modified xsi:type="dcterms:W3CDTF">2025-03-06T06:54:21Z</dcterms:modified>
</cp:coreProperties>
</file>