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61263" cy="106934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40" y="-12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3C905-4CD7-48F2-915F-3091AD85F2A2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7684C-A17A-4BA4-9504-9AB2A09308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417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C6E53-13B9-443F-B0FF-6B01635B293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64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C6E53-13B9-443F-B0FF-6B01635B293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645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C6E53-13B9-443F-B0FF-6B01635B293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64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19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7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534134" y="428234"/>
            <a:ext cx="1405923" cy="91240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2427" y="428234"/>
            <a:ext cx="4095684" cy="91240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0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1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2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1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2429" y="2495129"/>
            <a:ext cx="2750147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88595" y="2495129"/>
            <a:ext cx="2751460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87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8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43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1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94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5" y="2237696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91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8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4" y="2495129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072C9-F681-4313-9C32-ACC20DA49F8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590D-9D61-4D0D-9DEC-D28BD9FEEE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2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89259" y="954684"/>
            <a:ext cx="1904431" cy="748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2828" b="1" smtClean="0">
                <a:latin typeface="나눔명조" pitchFamily="18" charset="-127"/>
                <a:ea typeface="나눔명조" pitchFamily="18" charset="-127"/>
              </a:rPr>
              <a:t>졸업장</a:t>
            </a:r>
            <a:endParaRPr lang="ko-KR" altLang="en-US" sz="2828" b="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4418995" y="1255764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7" name="타원 6"/>
          <p:cNvSpPr/>
          <p:nvPr/>
        </p:nvSpPr>
        <p:spPr>
          <a:xfrm>
            <a:off x="6531697" y="1255762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8" name="TextBox 7"/>
          <p:cNvSpPr txBox="1"/>
          <p:nvPr/>
        </p:nvSpPr>
        <p:spPr>
          <a:xfrm>
            <a:off x="4589259" y="1700188"/>
            <a:ext cx="190443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900" b="1" spc="-7" smtClean="0">
                <a:latin typeface="나눔고딕" pitchFamily="50" charset="-127"/>
                <a:ea typeface="나눔고딕" pitchFamily="50" charset="-127"/>
              </a:rPr>
              <a:t>제</a:t>
            </a:r>
            <a:r>
              <a:rPr lang="en-US" altLang="ko-KR" sz="900" b="1" spc="-7" smtClean="0">
                <a:latin typeface="나눔고딕" pitchFamily="50" charset="-127"/>
                <a:ea typeface="나눔고딕" pitchFamily="50" charset="-127"/>
              </a:rPr>
              <a:t>2025-001</a:t>
            </a:r>
            <a:r>
              <a:rPr lang="ko-KR" altLang="en-US" sz="900" b="1" spc="-7" smtClean="0">
                <a:latin typeface="나눔고딕" pitchFamily="50" charset="-127"/>
                <a:ea typeface="나눔고딕" pitchFamily="50" charset="-127"/>
              </a:rPr>
              <a:t>호</a:t>
            </a:r>
            <a:endParaRPr lang="ko-KR" altLang="en-US" sz="900" b="1" spc="-7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542" y="3949498"/>
            <a:ext cx="2843211" cy="2848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ko-KR" altLang="en-US" sz="1000" smtClean="0">
                <a:latin typeface="나눔고딕" pitchFamily="50" charset="-127"/>
                <a:ea typeface="나눔고딕" pitchFamily="50" charset="-127"/>
              </a:rPr>
              <a:t>노랑반</a:t>
            </a:r>
            <a:endParaRPr lang="ko-KR" altLang="en-US" sz="10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388" y="4176818"/>
            <a:ext cx="1890998" cy="586066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ko-KR" altLang="en-US" sz="2121" smtClean="0">
                <a:latin typeface="나눔명조" pitchFamily="18" charset="-127"/>
                <a:ea typeface="나눔명조" pitchFamily="18" charset="-127"/>
              </a:rPr>
              <a:t>이영희</a:t>
            </a:r>
            <a:endParaRPr lang="ko-KR" altLang="en-US" sz="212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4520" y="4482941"/>
            <a:ext cx="284321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2018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03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15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일생</a:t>
            </a:r>
            <a:endParaRPr lang="ko-KR" altLang="en-US" sz="1000" spc="-7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538" y="4818294"/>
            <a:ext cx="4747644" cy="215976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위 어린이는 우리 원에서</a:t>
            </a: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1</a:t>
            </a: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년 동안 소정의 교육을 받았으므로</a:t>
            </a: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이 증서를 수여합니다</a:t>
            </a: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. </a:t>
            </a: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세상으로 향하는 빛나는 걸음을 응원합니다</a:t>
            </a: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. </a:t>
            </a:r>
            <a:endParaRPr lang="ko-KR" altLang="en-US" sz="1200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9782" y="8485728"/>
            <a:ext cx="1789764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2025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28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일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501" y="8888358"/>
            <a:ext cx="230537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100" spc="-8" smtClean="0">
                <a:latin typeface="나눔명조" pitchFamily="18" charset="-127"/>
                <a:ea typeface="나눔명조" pitchFamily="18" charset="-127"/>
              </a:rPr>
              <a:t>즐거운 나라 유치원</a:t>
            </a:r>
            <a:endParaRPr lang="ko-KR" altLang="en-US" sz="110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5657" y="9493648"/>
            <a:ext cx="67190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원장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1972" y="9435189"/>
            <a:ext cx="1233152" cy="399395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600" smtClean="0">
                <a:latin typeface="나눔명조" pitchFamily="18" charset="-127"/>
                <a:ea typeface="나눔명조" pitchFamily="18" charset="-127"/>
              </a:rPr>
              <a:t>제 임 스</a:t>
            </a:r>
            <a:endParaRPr lang="ko-KR" altLang="en-US" sz="1600" dirty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77" y="810847"/>
            <a:ext cx="1979996" cy="2437637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 rot="5400000">
            <a:off x="-1208352" y="2006523"/>
            <a:ext cx="9977966" cy="6680356"/>
          </a:xfrm>
          <a:prstGeom prst="roundRect">
            <a:avLst>
              <a:gd name="adj" fmla="val 6221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en-US" altLang="ko-KR" sz="1485" smtClean="0"/>
              <a:t> </a:t>
            </a:r>
            <a:endParaRPr lang="ko-KR" altLang="en-US" sz="1485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1E3C836-E172-812E-1411-786CA51C2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21" y="8852358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33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89259" y="954684"/>
            <a:ext cx="1904431" cy="748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2828" b="1" smtClean="0">
                <a:latin typeface="나눔명조" pitchFamily="18" charset="-127"/>
                <a:ea typeface="나눔명조" pitchFamily="18" charset="-127"/>
              </a:rPr>
              <a:t>졸업장</a:t>
            </a:r>
            <a:endParaRPr lang="ko-KR" altLang="en-US" sz="2828" b="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4418995" y="1255764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7" name="타원 6"/>
          <p:cNvSpPr/>
          <p:nvPr/>
        </p:nvSpPr>
        <p:spPr>
          <a:xfrm>
            <a:off x="6531697" y="1255762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8" name="TextBox 7"/>
          <p:cNvSpPr txBox="1"/>
          <p:nvPr/>
        </p:nvSpPr>
        <p:spPr>
          <a:xfrm>
            <a:off x="4589259" y="1700188"/>
            <a:ext cx="190443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900" b="1" spc="-7" smtClean="0">
                <a:latin typeface="나눔고딕" pitchFamily="50" charset="-127"/>
                <a:ea typeface="나눔고딕" pitchFamily="50" charset="-127"/>
              </a:rPr>
              <a:t>제</a:t>
            </a:r>
            <a:r>
              <a:rPr lang="en-US" altLang="ko-KR" sz="900" b="1" spc="-7" smtClean="0">
                <a:latin typeface="나눔고딕" pitchFamily="50" charset="-127"/>
                <a:ea typeface="나눔고딕" pitchFamily="50" charset="-127"/>
              </a:rPr>
              <a:t>2025-002</a:t>
            </a:r>
            <a:r>
              <a:rPr lang="ko-KR" altLang="en-US" sz="900" b="1" spc="-7" smtClean="0">
                <a:latin typeface="나눔고딕" pitchFamily="50" charset="-127"/>
                <a:ea typeface="나눔고딕" pitchFamily="50" charset="-127"/>
              </a:rPr>
              <a:t>호</a:t>
            </a:r>
            <a:endParaRPr lang="ko-KR" altLang="en-US" sz="900" b="1" spc="-7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542" y="3949498"/>
            <a:ext cx="2843211" cy="2848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ko-KR" altLang="en-US" sz="1000" smtClean="0">
                <a:latin typeface="나눔고딕" pitchFamily="50" charset="-127"/>
                <a:ea typeface="나눔고딕" pitchFamily="50" charset="-127"/>
              </a:rPr>
              <a:t>초록반</a:t>
            </a:r>
            <a:endParaRPr lang="ko-KR" altLang="en-US" sz="10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388" y="4176818"/>
            <a:ext cx="1890998" cy="586066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ko-KR" altLang="en-US" sz="2121" smtClean="0">
                <a:latin typeface="나눔명조" pitchFamily="18" charset="-127"/>
                <a:ea typeface="나눔명조" pitchFamily="18" charset="-127"/>
              </a:rPr>
              <a:t>김철수</a:t>
            </a:r>
            <a:endParaRPr lang="ko-KR" altLang="en-US" sz="212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4520" y="4482941"/>
            <a:ext cx="284321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2018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06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03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일생</a:t>
            </a:r>
            <a:endParaRPr lang="ko-KR" altLang="en-US" sz="1000" spc="-7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538" y="4818294"/>
            <a:ext cx="4747644" cy="215976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위 어린이는 우리 원에서</a:t>
            </a: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1</a:t>
            </a: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년 동안 소정의 교육을 받았으므로</a:t>
            </a: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이 증서를 수여합니다</a:t>
            </a: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. </a:t>
            </a: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세상으로 향하는 빛나는 걸음을 응원합니다</a:t>
            </a: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. </a:t>
            </a:r>
            <a:endParaRPr lang="ko-KR" altLang="en-US" sz="1200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9782" y="8485728"/>
            <a:ext cx="1789764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2025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28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일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501" y="8888358"/>
            <a:ext cx="230537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100" spc="-8" smtClean="0">
                <a:latin typeface="나눔명조" pitchFamily="18" charset="-127"/>
                <a:ea typeface="나눔명조" pitchFamily="18" charset="-127"/>
              </a:rPr>
              <a:t>즐거운 나라 유치원</a:t>
            </a:r>
            <a:endParaRPr lang="ko-KR" altLang="en-US" sz="110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5657" y="9493648"/>
            <a:ext cx="67190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원장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1972" y="9435189"/>
            <a:ext cx="1233152" cy="399395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600" smtClean="0">
                <a:latin typeface="나눔명조" pitchFamily="18" charset="-127"/>
                <a:ea typeface="나눔명조" pitchFamily="18" charset="-127"/>
              </a:rPr>
              <a:t>제 임 스</a:t>
            </a:r>
            <a:endParaRPr lang="ko-KR" altLang="en-US" sz="1600" dirty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77" y="810847"/>
            <a:ext cx="1979996" cy="2437637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 rot="5400000">
            <a:off x="-1208352" y="2006523"/>
            <a:ext cx="9977966" cy="6680356"/>
          </a:xfrm>
          <a:prstGeom prst="roundRect">
            <a:avLst>
              <a:gd name="adj" fmla="val 6221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en-US" altLang="ko-KR" sz="1485" smtClean="0"/>
              <a:t> </a:t>
            </a:r>
            <a:endParaRPr lang="ko-KR" altLang="en-US" sz="1485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1E3C836-E172-812E-1411-786CA51C2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21" y="8852358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58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89259" y="954684"/>
            <a:ext cx="1904431" cy="748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2828" b="1" smtClean="0">
                <a:latin typeface="나눔명조" pitchFamily="18" charset="-127"/>
                <a:ea typeface="나눔명조" pitchFamily="18" charset="-127"/>
              </a:rPr>
              <a:t>졸업장</a:t>
            </a:r>
            <a:endParaRPr lang="ko-KR" altLang="en-US" sz="2828" b="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4418995" y="1255764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7" name="타원 6"/>
          <p:cNvSpPr/>
          <p:nvPr/>
        </p:nvSpPr>
        <p:spPr>
          <a:xfrm>
            <a:off x="6531697" y="1255762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8" name="TextBox 7"/>
          <p:cNvSpPr txBox="1"/>
          <p:nvPr/>
        </p:nvSpPr>
        <p:spPr>
          <a:xfrm>
            <a:off x="4589259" y="1700188"/>
            <a:ext cx="190443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900" b="1" spc="-7" smtClean="0">
                <a:latin typeface="나눔고딕" pitchFamily="50" charset="-127"/>
                <a:ea typeface="나눔고딕" pitchFamily="50" charset="-127"/>
              </a:rPr>
              <a:t>제</a:t>
            </a:r>
            <a:r>
              <a:rPr lang="en-US" altLang="ko-KR" sz="900" b="1" spc="-7" smtClean="0">
                <a:latin typeface="나눔고딕" pitchFamily="50" charset="-127"/>
                <a:ea typeface="나눔고딕" pitchFamily="50" charset="-127"/>
              </a:rPr>
              <a:t>2025-003</a:t>
            </a:r>
            <a:r>
              <a:rPr lang="ko-KR" altLang="en-US" sz="900" b="1" spc="-7" smtClean="0">
                <a:latin typeface="나눔고딕" pitchFamily="50" charset="-127"/>
                <a:ea typeface="나눔고딕" pitchFamily="50" charset="-127"/>
              </a:rPr>
              <a:t>호</a:t>
            </a:r>
            <a:endParaRPr lang="ko-KR" altLang="en-US" sz="900" b="1" spc="-7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542" y="3949498"/>
            <a:ext cx="2843211" cy="2848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ko-KR" altLang="en-US" sz="1000" smtClean="0">
                <a:latin typeface="나눔고딕" pitchFamily="50" charset="-127"/>
                <a:ea typeface="나눔고딕" pitchFamily="50" charset="-127"/>
              </a:rPr>
              <a:t>주황반</a:t>
            </a:r>
            <a:endParaRPr lang="ko-KR" altLang="en-US" sz="10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388" y="4176818"/>
            <a:ext cx="1890998" cy="586066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ko-KR" altLang="en-US" sz="2121" smtClean="0">
                <a:latin typeface="나눔명조" pitchFamily="18" charset="-127"/>
                <a:ea typeface="나눔명조" pitchFamily="18" charset="-127"/>
              </a:rPr>
              <a:t>이미진</a:t>
            </a:r>
            <a:endParaRPr lang="ko-KR" altLang="en-US" sz="212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4520" y="4482941"/>
            <a:ext cx="284321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2018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10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000" spc="-7" smtClean="0">
                <a:latin typeface="나눔명조" pitchFamily="18" charset="-127"/>
                <a:ea typeface="나눔명조" pitchFamily="18" charset="-127"/>
              </a:rPr>
              <a:t>17</a:t>
            </a:r>
            <a:r>
              <a:rPr lang="ko-KR" altLang="en-US" sz="1000" spc="-7" smtClean="0">
                <a:latin typeface="나눔명조" pitchFamily="18" charset="-127"/>
                <a:ea typeface="나눔명조" pitchFamily="18" charset="-127"/>
              </a:rPr>
              <a:t>일생</a:t>
            </a:r>
            <a:endParaRPr lang="ko-KR" altLang="en-US" sz="1000" spc="-7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538" y="4818294"/>
            <a:ext cx="4747644" cy="215976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위 어린이는 우리 원에서</a:t>
            </a: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1</a:t>
            </a: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년 동안 소정의 교육을 받았으므로</a:t>
            </a: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이 증서를 수여합니다</a:t>
            </a: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. </a:t>
            </a:r>
            <a:r>
              <a:rPr lang="ko-KR" altLang="en-US" sz="1200" smtClean="0">
                <a:latin typeface="나눔명조" pitchFamily="18" charset="-127"/>
                <a:ea typeface="나눔명조" pitchFamily="18" charset="-127"/>
              </a:rPr>
              <a:t>세상으로 향하는 빛나는 걸음을 응원합니다</a:t>
            </a:r>
            <a:r>
              <a:rPr lang="en-US" altLang="ko-KR" sz="1200" smtClean="0">
                <a:latin typeface="나눔명조" pitchFamily="18" charset="-127"/>
                <a:ea typeface="나눔명조" pitchFamily="18" charset="-127"/>
              </a:rPr>
              <a:t>. </a:t>
            </a:r>
            <a:endParaRPr lang="ko-KR" altLang="en-US" sz="1200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9782" y="8485728"/>
            <a:ext cx="1789764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2025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050" spc="-8" smtClean="0">
                <a:latin typeface="나눔명조" pitchFamily="18" charset="-127"/>
                <a:ea typeface="나눔명조" pitchFamily="18" charset="-127"/>
              </a:rPr>
              <a:t>28</a:t>
            </a:r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일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501" y="8888358"/>
            <a:ext cx="230537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100" spc="-8" smtClean="0">
                <a:latin typeface="나눔명조" pitchFamily="18" charset="-127"/>
                <a:ea typeface="나눔명조" pitchFamily="18" charset="-127"/>
              </a:rPr>
              <a:t>즐거운 나라 유치원</a:t>
            </a:r>
            <a:endParaRPr lang="ko-KR" altLang="en-US" sz="110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5657" y="9493648"/>
            <a:ext cx="67190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050" spc="-8" smtClean="0">
                <a:latin typeface="나눔명조" pitchFamily="18" charset="-127"/>
                <a:ea typeface="나눔명조" pitchFamily="18" charset="-127"/>
              </a:rPr>
              <a:t>원장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1972" y="9435189"/>
            <a:ext cx="1233152" cy="399395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600" smtClean="0">
                <a:latin typeface="나눔명조" pitchFamily="18" charset="-127"/>
                <a:ea typeface="나눔명조" pitchFamily="18" charset="-127"/>
              </a:rPr>
              <a:t>제 임 스</a:t>
            </a:r>
            <a:endParaRPr lang="ko-KR" altLang="en-US" sz="1600" dirty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77" y="810847"/>
            <a:ext cx="1979996" cy="2437637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 rot="5400000">
            <a:off x="-1208352" y="2006523"/>
            <a:ext cx="9977966" cy="6680356"/>
          </a:xfrm>
          <a:prstGeom prst="roundRect">
            <a:avLst>
              <a:gd name="adj" fmla="val 6221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en-US" altLang="ko-KR" sz="1485" smtClean="0"/>
              <a:t> </a:t>
            </a:r>
            <a:endParaRPr lang="ko-KR" altLang="en-US" sz="1485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1E3C836-E172-812E-1411-786CA51C2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21" y="8852358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9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사용자 지정</PresentationFormat>
  <Paragraphs>42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hyp</dc:creator>
  <cp:lastModifiedBy>hyp</cp:lastModifiedBy>
  <cp:revision>1</cp:revision>
  <dcterms:created xsi:type="dcterms:W3CDTF">2025-02-23T19:31:42Z</dcterms:created>
  <dcterms:modified xsi:type="dcterms:W3CDTF">2025-02-23T19:31:55Z</dcterms:modified>
</cp:coreProperties>
</file>