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58" r:id="rId4"/>
  </p:sldIdLst>
  <p:sldSz cx="7561263" cy="106934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540" y="-120"/>
      </p:cViewPr>
      <p:guideLst>
        <p:guide orient="horz" pos="3368"/>
        <p:guide pos="238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23C905-4CD7-48F2-915F-3091AD85F2A2}" type="datetimeFigureOut">
              <a:rPr lang="ko-KR" altLang="en-US" smtClean="0"/>
              <a:t>2025-02-24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685800"/>
            <a:ext cx="24257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27684C-A17A-4BA4-9504-9AB2A09308E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941755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54C6E53-13B9-443F-B0FF-6B01635B2939}" type="slidenum">
              <a:rPr lang="ko-KR" altLang="en-US" smtClean="0"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046452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54C6E53-13B9-443F-B0FF-6B01635B2939}" type="slidenum">
              <a:rPr lang="ko-KR" altLang="en-US" smtClean="0"/>
              <a:t>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046452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54C6E53-13B9-443F-B0FF-6B01635B2939}" type="slidenum">
              <a:rPr lang="ko-KR" altLang="en-US" smtClean="0"/>
              <a:t>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046452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567095" y="3321887"/>
            <a:ext cx="6427074" cy="2292150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134190" y="6059593"/>
            <a:ext cx="5292884" cy="273275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072C9-F681-4313-9C32-ACC20DA49F8B}" type="datetimeFigureOut">
              <a:rPr lang="ko-KR" altLang="en-US" smtClean="0"/>
              <a:t>2025-02-24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E590D-9D61-4D0D-9DEC-D28BD9FEEEB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571910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072C9-F681-4313-9C32-ACC20DA49F8B}" type="datetimeFigureOut">
              <a:rPr lang="ko-KR" altLang="en-US" smtClean="0"/>
              <a:t>2025-02-24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E590D-9D61-4D0D-9DEC-D28BD9FEEEB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377706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4534134" y="428234"/>
            <a:ext cx="1405923" cy="912404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312427" y="428234"/>
            <a:ext cx="4095684" cy="912404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072C9-F681-4313-9C32-ACC20DA49F8B}" type="datetimeFigureOut">
              <a:rPr lang="ko-KR" altLang="en-US" smtClean="0"/>
              <a:t>2025-02-24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E590D-9D61-4D0D-9DEC-D28BD9FEEEB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47084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072C9-F681-4313-9C32-ACC20DA49F8B}" type="datetimeFigureOut">
              <a:rPr lang="ko-KR" altLang="en-US" smtClean="0"/>
              <a:t>2025-02-24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E590D-9D61-4D0D-9DEC-D28BD9FEEEB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530125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97287" y="6871502"/>
            <a:ext cx="6427074" cy="2123828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597287" y="4532320"/>
            <a:ext cx="6427074" cy="233918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072C9-F681-4313-9C32-ACC20DA49F8B}" type="datetimeFigureOut">
              <a:rPr lang="ko-KR" altLang="en-US" smtClean="0"/>
              <a:t>2025-02-24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E590D-9D61-4D0D-9DEC-D28BD9FEEEB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638121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312429" y="2495129"/>
            <a:ext cx="2750147" cy="70571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3188595" y="2495129"/>
            <a:ext cx="2751460" cy="70571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072C9-F681-4313-9C32-ACC20DA49F8B}" type="datetimeFigureOut">
              <a:rPr lang="ko-KR" altLang="en-US" smtClean="0"/>
              <a:t>2025-02-24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E590D-9D61-4D0D-9DEC-D28BD9FEEEB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948756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78064" y="428232"/>
            <a:ext cx="6805137" cy="1782233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378063" y="2393639"/>
            <a:ext cx="3340871" cy="99755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378063" y="3391194"/>
            <a:ext cx="3340871" cy="616108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3841018" y="2393639"/>
            <a:ext cx="3342183" cy="99755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3841018" y="3391194"/>
            <a:ext cx="3342183" cy="616108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072C9-F681-4313-9C32-ACC20DA49F8B}" type="datetimeFigureOut">
              <a:rPr lang="ko-KR" altLang="en-US" smtClean="0"/>
              <a:t>2025-02-24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E590D-9D61-4D0D-9DEC-D28BD9FEEEB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36431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072C9-F681-4313-9C32-ACC20DA49F8B}" type="datetimeFigureOut">
              <a:rPr lang="ko-KR" altLang="en-US" smtClean="0"/>
              <a:t>2025-02-24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E590D-9D61-4D0D-9DEC-D28BD9FEEEB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04169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072C9-F681-4313-9C32-ACC20DA49F8B}" type="datetimeFigureOut">
              <a:rPr lang="ko-KR" altLang="en-US" smtClean="0"/>
              <a:t>2025-02-24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E590D-9D61-4D0D-9DEC-D28BD9FEEEB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659429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78065" y="425756"/>
            <a:ext cx="2487603" cy="181193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956244" y="425758"/>
            <a:ext cx="4226956" cy="912652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378065" y="2237696"/>
            <a:ext cx="2487603" cy="731458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072C9-F681-4313-9C32-ACC20DA49F8B}" type="datetimeFigureOut">
              <a:rPr lang="ko-KR" altLang="en-US" smtClean="0"/>
              <a:t>2025-02-24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E590D-9D61-4D0D-9DEC-D28BD9FEEEB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529100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482060" y="7485380"/>
            <a:ext cx="4536758" cy="88369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482060" y="955475"/>
            <a:ext cx="4536758" cy="641604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482060" y="8369071"/>
            <a:ext cx="4536758" cy="125498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072C9-F681-4313-9C32-ACC20DA49F8B}" type="datetimeFigureOut">
              <a:rPr lang="ko-KR" altLang="en-US" smtClean="0"/>
              <a:t>2025-02-24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E590D-9D61-4D0D-9DEC-D28BD9FEEEB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108331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378064" y="428232"/>
            <a:ext cx="6805137" cy="17822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378064" y="2495129"/>
            <a:ext cx="6805137" cy="70571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378064" y="9911200"/>
            <a:ext cx="1764295" cy="5693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9072C9-F681-4313-9C32-ACC20DA49F8B}" type="datetimeFigureOut">
              <a:rPr lang="ko-KR" altLang="en-US" smtClean="0"/>
              <a:t>2025-02-24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2583432" y="9911200"/>
            <a:ext cx="2394400" cy="5693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5418906" y="9911200"/>
            <a:ext cx="1764295" cy="5693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AE590D-9D61-4D0D-9DEC-D28BD9FEEEB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792510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4589259" y="954684"/>
            <a:ext cx="1904431" cy="748862"/>
          </a:xfrm>
          <a:prstGeom prst="rect">
            <a:avLst/>
          </a:prstGeom>
          <a:noFill/>
        </p:spPr>
        <p:txBody>
          <a:bodyPr wrap="square" rtlCol="0" anchor="t" anchorCtr="0">
            <a:noAutofit/>
          </a:bodyPr>
          <a:lstStyle/>
          <a:p>
            <a:pPr algn="ctr"/>
            <a:r>
              <a:rPr lang="ko-KR" altLang="en-US" sz="2828" b="1" smtClean="0">
                <a:latin typeface="나눔명조" pitchFamily="18" charset="-127"/>
                <a:ea typeface="나눔명조" pitchFamily="18" charset="-127"/>
              </a:rPr>
              <a:t>졸업장</a:t>
            </a:r>
            <a:endParaRPr lang="ko-KR" altLang="en-US" sz="2828" b="1" dirty="0">
              <a:latin typeface="나눔명조" pitchFamily="18" charset="-127"/>
              <a:ea typeface="나눔명조" pitchFamily="18" charset="-127"/>
            </a:endParaRPr>
          </a:p>
        </p:txBody>
      </p:sp>
      <p:sp>
        <p:nvSpPr>
          <p:cNvPr id="6" name="타원 5"/>
          <p:cNvSpPr/>
          <p:nvPr/>
        </p:nvSpPr>
        <p:spPr>
          <a:xfrm>
            <a:off x="4418995" y="1255764"/>
            <a:ext cx="133293" cy="133293"/>
          </a:xfrm>
          <a:prstGeom prst="ellipse">
            <a:avLst/>
          </a:prstGeom>
          <a:solidFill>
            <a:srgbClr val="F7A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>
            <a:noAutofit/>
          </a:bodyPr>
          <a:lstStyle/>
          <a:p>
            <a:pPr algn="ctr"/>
            <a:endParaRPr lang="ko-KR" altLang="en-US" sz="1485" dirty="0"/>
          </a:p>
        </p:txBody>
      </p:sp>
      <p:sp>
        <p:nvSpPr>
          <p:cNvPr id="7" name="타원 6"/>
          <p:cNvSpPr/>
          <p:nvPr/>
        </p:nvSpPr>
        <p:spPr>
          <a:xfrm>
            <a:off x="6531697" y="1255762"/>
            <a:ext cx="133293" cy="133293"/>
          </a:xfrm>
          <a:prstGeom prst="ellipse">
            <a:avLst/>
          </a:prstGeom>
          <a:solidFill>
            <a:srgbClr val="F7A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>
            <a:noAutofit/>
          </a:bodyPr>
          <a:lstStyle/>
          <a:p>
            <a:pPr algn="ctr"/>
            <a:endParaRPr lang="ko-KR" altLang="en-US" sz="1485" dirty="0"/>
          </a:p>
        </p:txBody>
      </p:sp>
      <p:sp>
        <p:nvSpPr>
          <p:cNvPr id="8" name="TextBox 7"/>
          <p:cNvSpPr txBox="1"/>
          <p:nvPr/>
        </p:nvSpPr>
        <p:spPr>
          <a:xfrm>
            <a:off x="4589259" y="1700188"/>
            <a:ext cx="1904431" cy="244193"/>
          </a:xfrm>
          <a:prstGeom prst="rect">
            <a:avLst/>
          </a:prstGeom>
          <a:noFill/>
        </p:spPr>
        <p:txBody>
          <a:bodyPr wrap="square" rtlCol="0" anchor="t" anchorCtr="0">
            <a:noAutofit/>
          </a:bodyPr>
          <a:lstStyle/>
          <a:p>
            <a:pPr algn="ctr"/>
            <a:r>
              <a:rPr lang="ko-KR" altLang="en-US" sz="900" b="1" spc="-7" smtClean="0">
                <a:latin typeface="나눔고딕" pitchFamily="50" charset="-127"/>
                <a:ea typeface="나눔고딕" pitchFamily="50" charset="-127"/>
              </a:rPr>
              <a:t>제</a:t>
            </a:r>
            <a:r>
              <a:rPr lang="en-US" altLang="ko-KR" sz="900" b="1" spc="-7" smtClean="0">
                <a:latin typeface="나눔고딕" pitchFamily="50" charset="-127"/>
                <a:ea typeface="나눔고딕" pitchFamily="50" charset="-127"/>
              </a:rPr>
              <a:t>2025-001</a:t>
            </a:r>
            <a:r>
              <a:rPr lang="ko-KR" altLang="en-US" sz="900" b="1" spc="-7" smtClean="0">
                <a:latin typeface="나눔고딕" pitchFamily="50" charset="-127"/>
                <a:ea typeface="나눔고딕" pitchFamily="50" charset="-127"/>
              </a:rPr>
              <a:t>호</a:t>
            </a:r>
            <a:endParaRPr lang="ko-KR" altLang="en-US" sz="900" b="1" spc="-7" dirty="0"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931542" y="3949498"/>
            <a:ext cx="2843211" cy="284893"/>
          </a:xfrm>
          <a:prstGeom prst="rect">
            <a:avLst/>
          </a:prstGeom>
          <a:noFill/>
        </p:spPr>
        <p:txBody>
          <a:bodyPr wrap="square" rtlCol="0" anchor="t" anchorCtr="0">
            <a:noAutofit/>
          </a:bodyPr>
          <a:lstStyle/>
          <a:p>
            <a:r>
              <a:rPr lang="ko-KR" altLang="en-US" sz="1000" smtClean="0">
                <a:latin typeface="나눔고딕" pitchFamily="50" charset="-127"/>
                <a:ea typeface="나눔고딕" pitchFamily="50" charset="-127"/>
              </a:rPr>
              <a:t>노랑반</a:t>
            </a:r>
            <a:endParaRPr lang="ko-KR" altLang="en-US" sz="1000" dirty="0"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911388" y="4176818"/>
            <a:ext cx="1890998" cy="586066"/>
          </a:xfrm>
          <a:prstGeom prst="rect">
            <a:avLst/>
          </a:prstGeom>
          <a:noFill/>
        </p:spPr>
        <p:txBody>
          <a:bodyPr wrap="square" rtlCol="0" anchor="t" anchorCtr="0">
            <a:noAutofit/>
          </a:bodyPr>
          <a:lstStyle/>
          <a:p>
            <a:r>
              <a:rPr lang="ko-KR" altLang="en-US" sz="2121" smtClean="0">
                <a:latin typeface="나눔명조" pitchFamily="18" charset="-127"/>
                <a:ea typeface="나눔명조" pitchFamily="18" charset="-127"/>
              </a:rPr>
              <a:t>이영희</a:t>
            </a:r>
            <a:endParaRPr lang="ko-KR" altLang="en-US" sz="2121" dirty="0">
              <a:latin typeface="나눔명조" pitchFamily="18" charset="-127"/>
              <a:ea typeface="나눔명조" pitchFamily="18" charset="-127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204520" y="4482941"/>
            <a:ext cx="2843211" cy="244193"/>
          </a:xfrm>
          <a:prstGeom prst="rect">
            <a:avLst/>
          </a:prstGeom>
          <a:noFill/>
        </p:spPr>
        <p:txBody>
          <a:bodyPr wrap="square" rtlCol="0" anchor="t" anchorCtr="0">
            <a:noAutofit/>
          </a:bodyPr>
          <a:lstStyle/>
          <a:p>
            <a:r>
              <a:rPr lang="en-US" altLang="ko-KR" sz="1000" spc="-7" smtClean="0">
                <a:latin typeface="나눔명조" pitchFamily="18" charset="-127"/>
                <a:ea typeface="나눔명조" pitchFamily="18" charset="-127"/>
              </a:rPr>
              <a:t>2018</a:t>
            </a:r>
            <a:r>
              <a:rPr lang="ko-KR" altLang="en-US" sz="1000" spc="-7" smtClean="0">
                <a:latin typeface="나눔명조" pitchFamily="18" charset="-127"/>
                <a:ea typeface="나눔명조" pitchFamily="18" charset="-127"/>
              </a:rPr>
              <a:t>년 </a:t>
            </a:r>
            <a:r>
              <a:rPr lang="en-US" altLang="ko-KR" sz="1000" spc="-7" smtClean="0">
                <a:latin typeface="나눔명조" pitchFamily="18" charset="-127"/>
                <a:ea typeface="나눔명조" pitchFamily="18" charset="-127"/>
              </a:rPr>
              <a:t>03</a:t>
            </a:r>
            <a:r>
              <a:rPr lang="ko-KR" altLang="en-US" sz="1000" spc="-7" smtClean="0">
                <a:latin typeface="나눔명조" pitchFamily="18" charset="-127"/>
                <a:ea typeface="나눔명조" pitchFamily="18" charset="-127"/>
              </a:rPr>
              <a:t>월 </a:t>
            </a:r>
            <a:r>
              <a:rPr lang="en-US" altLang="ko-KR" sz="1000" spc="-7" smtClean="0">
                <a:latin typeface="나눔명조" pitchFamily="18" charset="-127"/>
                <a:ea typeface="나눔명조" pitchFamily="18" charset="-127"/>
              </a:rPr>
              <a:t>15</a:t>
            </a:r>
            <a:r>
              <a:rPr lang="ko-KR" altLang="en-US" sz="1000" spc="-7" smtClean="0">
                <a:latin typeface="나눔명조" pitchFamily="18" charset="-127"/>
                <a:ea typeface="나눔명조" pitchFamily="18" charset="-127"/>
              </a:rPr>
              <a:t>일생</a:t>
            </a:r>
            <a:endParaRPr lang="ko-KR" altLang="en-US" sz="1000" spc="-7" dirty="0">
              <a:latin typeface="나눔명조" pitchFamily="18" charset="-127"/>
              <a:ea typeface="나눔명조" pitchFamily="18" charset="-127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931538" y="4818294"/>
            <a:ext cx="4747644" cy="2159761"/>
          </a:xfrm>
          <a:prstGeom prst="rect">
            <a:avLst/>
          </a:prstGeom>
          <a:noFill/>
        </p:spPr>
        <p:txBody>
          <a:bodyPr wrap="square" rtlCol="0" anchor="t" anchorCtr="0">
            <a:noAutofit/>
          </a:bodyPr>
          <a:lstStyle/>
          <a:p>
            <a:pPr>
              <a:lnSpc>
                <a:spcPct val="150000"/>
              </a:lnSpc>
              <a:spcBef>
                <a:spcPts val="71"/>
              </a:spcBef>
              <a:spcAft>
                <a:spcPts val="71"/>
              </a:spcAft>
            </a:pPr>
            <a:r>
              <a:rPr lang="ko-KR" altLang="en-US" sz="1200" smtClean="0">
                <a:latin typeface="나눔명조" pitchFamily="18" charset="-127"/>
                <a:ea typeface="나눔명조" pitchFamily="18" charset="-127"/>
              </a:rPr>
              <a:t>위 어린이는 우리 원에서</a:t>
            </a:r>
          </a:p>
          <a:p>
            <a:pPr>
              <a:lnSpc>
                <a:spcPct val="150000"/>
              </a:lnSpc>
              <a:spcBef>
                <a:spcPts val="71"/>
              </a:spcBef>
              <a:spcAft>
                <a:spcPts val="71"/>
              </a:spcAft>
            </a:pPr>
            <a:r>
              <a:rPr lang="en-US" altLang="ko-KR" sz="1200" smtClean="0">
                <a:latin typeface="나눔명조" pitchFamily="18" charset="-127"/>
                <a:ea typeface="나눔명조" pitchFamily="18" charset="-127"/>
              </a:rPr>
              <a:t>1</a:t>
            </a:r>
            <a:r>
              <a:rPr lang="ko-KR" altLang="en-US" sz="1200" smtClean="0">
                <a:latin typeface="나눔명조" pitchFamily="18" charset="-127"/>
                <a:ea typeface="나눔명조" pitchFamily="18" charset="-127"/>
              </a:rPr>
              <a:t>년 동안 소정의 교육을 받았으므로</a:t>
            </a:r>
          </a:p>
          <a:p>
            <a:pPr>
              <a:lnSpc>
                <a:spcPct val="150000"/>
              </a:lnSpc>
              <a:spcBef>
                <a:spcPts val="71"/>
              </a:spcBef>
              <a:spcAft>
                <a:spcPts val="71"/>
              </a:spcAft>
            </a:pPr>
            <a:r>
              <a:rPr lang="ko-KR" altLang="en-US" sz="1200" smtClean="0">
                <a:latin typeface="나눔명조" pitchFamily="18" charset="-127"/>
                <a:ea typeface="나눔명조" pitchFamily="18" charset="-127"/>
              </a:rPr>
              <a:t>이 증서를 수여합니다</a:t>
            </a:r>
            <a:r>
              <a:rPr lang="en-US" altLang="ko-KR" sz="1200" smtClean="0">
                <a:latin typeface="나눔명조" pitchFamily="18" charset="-127"/>
                <a:ea typeface="나눔명조" pitchFamily="18" charset="-127"/>
              </a:rPr>
              <a:t>. </a:t>
            </a:r>
            <a:r>
              <a:rPr lang="ko-KR" altLang="en-US" sz="1200" smtClean="0">
                <a:latin typeface="나눔명조" pitchFamily="18" charset="-127"/>
                <a:ea typeface="나눔명조" pitchFamily="18" charset="-127"/>
              </a:rPr>
              <a:t>세상으로 향하는 빛나는 걸음을 응원합니다</a:t>
            </a:r>
            <a:r>
              <a:rPr lang="en-US" altLang="ko-KR" sz="1200" smtClean="0">
                <a:latin typeface="나눔명조" pitchFamily="18" charset="-127"/>
                <a:ea typeface="나눔명조" pitchFamily="18" charset="-127"/>
              </a:rPr>
              <a:t>. </a:t>
            </a:r>
            <a:endParaRPr lang="ko-KR" altLang="en-US" sz="1200" dirty="0">
              <a:latin typeface="나눔명조" pitchFamily="18" charset="-127"/>
              <a:ea typeface="나눔명조" pitchFamily="18" charset="-127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649782" y="8485728"/>
            <a:ext cx="1789764" cy="334276"/>
          </a:xfrm>
          <a:prstGeom prst="rect">
            <a:avLst/>
          </a:prstGeom>
          <a:noFill/>
        </p:spPr>
        <p:txBody>
          <a:bodyPr wrap="square" lIns="70405" tIns="35203" rIns="70405" bIns="35203" rtlCol="0" anchor="t" anchorCtr="0">
            <a:noAutofit/>
          </a:bodyPr>
          <a:lstStyle/>
          <a:p>
            <a:r>
              <a:rPr lang="en-US" altLang="ko-KR" sz="1050" spc="-8" smtClean="0">
                <a:latin typeface="나눔명조" pitchFamily="18" charset="-127"/>
                <a:ea typeface="나눔명조" pitchFamily="18" charset="-127"/>
              </a:rPr>
              <a:t>2025</a:t>
            </a:r>
            <a:r>
              <a:rPr lang="ko-KR" altLang="en-US" sz="1050" spc="-8" smtClean="0">
                <a:latin typeface="나눔명조" pitchFamily="18" charset="-127"/>
                <a:ea typeface="나눔명조" pitchFamily="18" charset="-127"/>
              </a:rPr>
              <a:t>년 </a:t>
            </a:r>
            <a:r>
              <a:rPr lang="en-US" altLang="ko-KR" sz="1050" spc="-8" smtClean="0">
                <a:latin typeface="나눔명조" pitchFamily="18" charset="-127"/>
                <a:ea typeface="나눔명조" pitchFamily="18" charset="-127"/>
              </a:rPr>
              <a:t>2</a:t>
            </a:r>
            <a:r>
              <a:rPr lang="ko-KR" altLang="en-US" sz="1050" spc="-8" smtClean="0">
                <a:latin typeface="나눔명조" pitchFamily="18" charset="-127"/>
                <a:ea typeface="나눔명조" pitchFamily="18" charset="-127"/>
              </a:rPr>
              <a:t>월 </a:t>
            </a:r>
            <a:r>
              <a:rPr lang="en-US" altLang="ko-KR" sz="1050" spc="-8" smtClean="0">
                <a:latin typeface="나눔명조" pitchFamily="18" charset="-127"/>
                <a:ea typeface="나눔명조" pitchFamily="18" charset="-127"/>
              </a:rPr>
              <a:t>28</a:t>
            </a:r>
            <a:r>
              <a:rPr lang="ko-KR" altLang="en-US" sz="1050" spc="-8" smtClean="0">
                <a:latin typeface="나눔명조" pitchFamily="18" charset="-127"/>
                <a:ea typeface="나눔명조" pitchFamily="18" charset="-127"/>
              </a:rPr>
              <a:t>일</a:t>
            </a:r>
            <a:endParaRPr lang="ko-KR" altLang="en-US" sz="1050" spc="-8" dirty="0">
              <a:latin typeface="나눔명조" pitchFamily="18" charset="-127"/>
              <a:ea typeface="나눔명조" pitchFamily="18" charset="-127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635501" y="8888358"/>
            <a:ext cx="2305370" cy="334276"/>
          </a:xfrm>
          <a:prstGeom prst="rect">
            <a:avLst/>
          </a:prstGeom>
          <a:noFill/>
        </p:spPr>
        <p:txBody>
          <a:bodyPr wrap="square" lIns="70405" tIns="35203" rIns="70405" bIns="35203" rtlCol="0" anchor="t" anchorCtr="0">
            <a:noAutofit/>
          </a:bodyPr>
          <a:lstStyle/>
          <a:p>
            <a:r>
              <a:rPr lang="ko-KR" altLang="en-US" sz="1100" spc="-8" smtClean="0">
                <a:latin typeface="나눔명조" pitchFamily="18" charset="-127"/>
                <a:ea typeface="나눔명조" pitchFamily="18" charset="-127"/>
              </a:rPr>
              <a:t>즐거운 나라 유치원</a:t>
            </a:r>
            <a:endParaRPr lang="ko-KR" altLang="en-US" sz="1100" spc="-8" dirty="0">
              <a:latin typeface="나눔명조" pitchFamily="18" charset="-127"/>
              <a:ea typeface="나눔명조" pitchFamily="18" charset="-127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655657" y="9493648"/>
            <a:ext cx="671900" cy="334276"/>
          </a:xfrm>
          <a:prstGeom prst="rect">
            <a:avLst/>
          </a:prstGeom>
          <a:noFill/>
        </p:spPr>
        <p:txBody>
          <a:bodyPr wrap="square" lIns="70405" tIns="35203" rIns="70405" bIns="35203" rtlCol="0" anchor="t" anchorCtr="0">
            <a:noAutofit/>
          </a:bodyPr>
          <a:lstStyle/>
          <a:p>
            <a:r>
              <a:rPr lang="ko-KR" altLang="en-US" sz="1050" spc="-8" smtClean="0">
                <a:latin typeface="나눔명조" pitchFamily="18" charset="-127"/>
                <a:ea typeface="나눔명조" pitchFamily="18" charset="-127"/>
              </a:rPr>
              <a:t>원장</a:t>
            </a:r>
            <a:endParaRPr lang="ko-KR" altLang="en-US" sz="1050" spc="-8" dirty="0">
              <a:latin typeface="나눔명조" pitchFamily="18" charset="-127"/>
              <a:ea typeface="나눔명조" pitchFamily="18" charset="-127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111972" y="9435189"/>
            <a:ext cx="1233152" cy="399395"/>
          </a:xfrm>
          <a:prstGeom prst="rect">
            <a:avLst/>
          </a:prstGeom>
          <a:noFill/>
        </p:spPr>
        <p:txBody>
          <a:bodyPr wrap="square" lIns="70405" tIns="35203" rIns="70405" bIns="35203" rtlCol="0" anchor="t" anchorCtr="0">
            <a:noAutofit/>
          </a:bodyPr>
          <a:lstStyle/>
          <a:p>
            <a:r>
              <a:rPr lang="ko-KR" altLang="en-US" sz="1600" smtClean="0">
                <a:latin typeface="나눔명조" pitchFamily="18" charset="-127"/>
                <a:ea typeface="나눔명조" pitchFamily="18" charset="-127"/>
              </a:rPr>
              <a:t>제 임 스</a:t>
            </a:r>
            <a:endParaRPr lang="ko-KR" altLang="en-US" sz="1600" dirty="0">
              <a:latin typeface="나눔명조" pitchFamily="18" charset="-127"/>
              <a:ea typeface="나눔명조" pitchFamily="18" charset="-127"/>
            </a:endParaRPr>
          </a:p>
        </p:txBody>
      </p:sp>
      <p:pic>
        <p:nvPicPr>
          <p:cNvPr id="18" name="그림 1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8977" y="810847"/>
            <a:ext cx="1979996" cy="2437637"/>
          </a:xfrm>
          <a:prstGeom prst="rect">
            <a:avLst/>
          </a:prstGeom>
        </p:spPr>
      </p:pic>
      <p:sp>
        <p:nvSpPr>
          <p:cNvPr id="20" name="모서리가 둥근 직사각형 19"/>
          <p:cNvSpPr/>
          <p:nvPr/>
        </p:nvSpPr>
        <p:spPr>
          <a:xfrm rot="5400000">
            <a:off x="-1208352" y="2006523"/>
            <a:ext cx="9977966" cy="6680356"/>
          </a:xfrm>
          <a:prstGeom prst="roundRect">
            <a:avLst>
              <a:gd name="adj" fmla="val 6221"/>
            </a:avLst>
          </a:prstGeom>
          <a:noFill/>
          <a:ln w="381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>
            <a:noAutofit/>
          </a:bodyPr>
          <a:lstStyle/>
          <a:p>
            <a:pPr algn="ctr"/>
            <a:r>
              <a:rPr lang="en-US" altLang="ko-KR" sz="1485" smtClean="0"/>
              <a:t> </a:t>
            </a:r>
            <a:endParaRPr lang="ko-KR" altLang="en-US" sz="1485" dirty="0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xmlns="" id="{51E3C836-E172-812E-1411-786CA51C246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9821" y="8852358"/>
            <a:ext cx="2265403" cy="11122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913311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4589259" y="954684"/>
            <a:ext cx="1904431" cy="748862"/>
          </a:xfrm>
          <a:prstGeom prst="rect">
            <a:avLst/>
          </a:prstGeom>
          <a:noFill/>
        </p:spPr>
        <p:txBody>
          <a:bodyPr wrap="square" rtlCol="0" anchor="t" anchorCtr="0">
            <a:noAutofit/>
          </a:bodyPr>
          <a:lstStyle/>
          <a:p>
            <a:pPr algn="ctr"/>
            <a:r>
              <a:rPr lang="ko-KR" altLang="en-US" sz="2828" b="1" smtClean="0">
                <a:latin typeface="나눔명조" pitchFamily="18" charset="-127"/>
                <a:ea typeface="나눔명조" pitchFamily="18" charset="-127"/>
              </a:rPr>
              <a:t>졸업장</a:t>
            </a:r>
            <a:endParaRPr lang="ko-KR" altLang="en-US" sz="2828" b="1" dirty="0">
              <a:latin typeface="나눔명조" pitchFamily="18" charset="-127"/>
              <a:ea typeface="나눔명조" pitchFamily="18" charset="-127"/>
            </a:endParaRPr>
          </a:p>
        </p:txBody>
      </p:sp>
      <p:sp>
        <p:nvSpPr>
          <p:cNvPr id="6" name="타원 5"/>
          <p:cNvSpPr/>
          <p:nvPr/>
        </p:nvSpPr>
        <p:spPr>
          <a:xfrm>
            <a:off x="4418995" y="1255764"/>
            <a:ext cx="133293" cy="133293"/>
          </a:xfrm>
          <a:prstGeom prst="ellipse">
            <a:avLst/>
          </a:prstGeom>
          <a:solidFill>
            <a:srgbClr val="F7A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>
            <a:noAutofit/>
          </a:bodyPr>
          <a:lstStyle/>
          <a:p>
            <a:pPr algn="ctr"/>
            <a:endParaRPr lang="ko-KR" altLang="en-US" sz="1485" dirty="0"/>
          </a:p>
        </p:txBody>
      </p:sp>
      <p:sp>
        <p:nvSpPr>
          <p:cNvPr id="7" name="타원 6"/>
          <p:cNvSpPr/>
          <p:nvPr/>
        </p:nvSpPr>
        <p:spPr>
          <a:xfrm>
            <a:off x="6531697" y="1255762"/>
            <a:ext cx="133293" cy="133293"/>
          </a:xfrm>
          <a:prstGeom prst="ellipse">
            <a:avLst/>
          </a:prstGeom>
          <a:solidFill>
            <a:srgbClr val="F7A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>
            <a:noAutofit/>
          </a:bodyPr>
          <a:lstStyle/>
          <a:p>
            <a:pPr algn="ctr"/>
            <a:endParaRPr lang="ko-KR" altLang="en-US" sz="1485" dirty="0"/>
          </a:p>
        </p:txBody>
      </p:sp>
      <p:sp>
        <p:nvSpPr>
          <p:cNvPr id="8" name="TextBox 7"/>
          <p:cNvSpPr txBox="1"/>
          <p:nvPr/>
        </p:nvSpPr>
        <p:spPr>
          <a:xfrm>
            <a:off x="4589259" y="1700188"/>
            <a:ext cx="1904431" cy="244193"/>
          </a:xfrm>
          <a:prstGeom prst="rect">
            <a:avLst/>
          </a:prstGeom>
          <a:noFill/>
        </p:spPr>
        <p:txBody>
          <a:bodyPr wrap="square" rtlCol="0" anchor="t" anchorCtr="0">
            <a:noAutofit/>
          </a:bodyPr>
          <a:lstStyle/>
          <a:p>
            <a:pPr algn="ctr"/>
            <a:r>
              <a:rPr lang="ko-KR" altLang="en-US" sz="900" b="1" spc="-7" smtClean="0">
                <a:latin typeface="나눔고딕" pitchFamily="50" charset="-127"/>
                <a:ea typeface="나눔고딕" pitchFamily="50" charset="-127"/>
              </a:rPr>
              <a:t>제</a:t>
            </a:r>
            <a:r>
              <a:rPr lang="en-US" altLang="ko-KR" sz="900" b="1" spc="-7" smtClean="0">
                <a:latin typeface="나눔고딕" pitchFamily="50" charset="-127"/>
                <a:ea typeface="나눔고딕" pitchFamily="50" charset="-127"/>
              </a:rPr>
              <a:t>2025-002</a:t>
            </a:r>
            <a:r>
              <a:rPr lang="ko-KR" altLang="en-US" sz="900" b="1" spc="-7" smtClean="0">
                <a:latin typeface="나눔고딕" pitchFamily="50" charset="-127"/>
                <a:ea typeface="나눔고딕" pitchFamily="50" charset="-127"/>
              </a:rPr>
              <a:t>호</a:t>
            </a:r>
            <a:endParaRPr lang="ko-KR" altLang="en-US" sz="900" b="1" spc="-7" dirty="0"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931542" y="3949498"/>
            <a:ext cx="2843211" cy="284893"/>
          </a:xfrm>
          <a:prstGeom prst="rect">
            <a:avLst/>
          </a:prstGeom>
          <a:noFill/>
        </p:spPr>
        <p:txBody>
          <a:bodyPr wrap="square" rtlCol="0" anchor="t" anchorCtr="0">
            <a:noAutofit/>
          </a:bodyPr>
          <a:lstStyle/>
          <a:p>
            <a:r>
              <a:rPr lang="ko-KR" altLang="en-US" sz="1000" smtClean="0">
                <a:latin typeface="나눔고딕" pitchFamily="50" charset="-127"/>
                <a:ea typeface="나눔고딕" pitchFamily="50" charset="-127"/>
              </a:rPr>
              <a:t>초록반</a:t>
            </a:r>
            <a:endParaRPr lang="ko-KR" altLang="en-US" sz="1000" dirty="0"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911388" y="4176818"/>
            <a:ext cx="1890998" cy="586066"/>
          </a:xfrm>
          <a:prstGeom prst="rect">
            <a:avLst/>
          </a:prstGeom>
          <a:noFill/>
        </p:spPr>
        <p:txBody>
          <a:bodyPr wrap="square" rtlCol="0" anchor="t" anchorCtr="0">
            <a:noAutofit/>
          </a:bodyPr>
          <a:lstStyle/>
          <a:p>
            <a:r>
              <a:rPr lang="ko-KR" altLang="en-US" sz="2121" smtClean="0">
                <a:latin typeface="나눔명조" pitchFamily="18" charset="-127"/>
                <a:ea typeface="나눔명조" pitchFamily="18" charset="-127"/>
              </a:rPr>
              <a:t>김철수</a:t>
            </a:r>
            <a:endParaRPr lang="ko-KR" altLang="en-US" sz="2121" dirty="0">
              <a:latin typeface="나눔명조" pitchFamily="18" charset="-127"/>
              <a:ea typeface="나눔명조" pitchFamily="18" charset="-127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204520" y="4482941"/>
            <a:ext cx="2843211" cy="244193"/>
          </a:xfrm>
          <a:prstGeom prst="rect">
            <a:avLst/>
          </a:prstGeom>
          <a:noFill/>
        </p:spPr>
        <p:txBody>
          <a:bodyPr wrap="square" rtlCol="0" anchor="t" anchorCtr="0">
            <a:noAutofit/>
          </a:bodyPr>
          <a:lstStyle/>
          <a:p>
            <a:r>
              <a:rPr lang="en-US" altLang="ko-KR" sz="1000" spc="-7" smtClean="0">
                <a:latin typeface="나눔명조" pitchFamily="18" charset="-127"/>
                <a:ea typeface="나눔명조" pitchFamily="18" charset="-127"/>
              </a:rPr>
              <a:t>2018</a:t>
            </a:r>
            <a:r>
              <a:rPr lang="ko-KR" altLang="en-US" sz="1000" spc="-7" smtClean="0">
                <a:latin typeface="나눔명조" pitchFamily="18" charset="-127"/>
                <a:ea typeface="나눔명조" pitchFamily="18" charset="-127"/>
              </a:rPr>
              <a:t>년 </a:t>
            </a:r>
            <a:r>
              <a:rPr lang="en-US" altLang="ko-KR" sz="1000" spc="-7" smtClean="0">
                <a:latin typeface="나눔명조" pitchFamily="18" charset="-127"/>
                <a:ea typeface="나눔명조" pitchFamily="18" charset="-127"/>
              </a:rPr>
              <a:t>06</a:t>
            </a:r>
            <a:r>
              <a:rPr lang="ko-KR" altLang="en-US" sz="1000" spc="-7" smtClean="0">
                <a:latin typeface="나눔명조" pitchFamily="18" charset="-127"/>
                <a:ea typeface="나눔명조" pitchFamily="18" charset="-127"/>
              </a:rPr>
              <a:t>월 </a:t>
            </a:r>
            <a:r>
              <a:rPr lang="en-US" altLang="ko-KR" sz="1000" spc="-7" smtClean="0">
                <a:latin typeface="나눔명조" pitchFamily="18" charset="-127"/>
                <a:ea typeface="나눔명조" pitchFamily="18" charset="-127"/>
              </a:rPr>
              <a:t>03</a:t>
            </a:r>
            <a:r>
              <a:rPr lang="ko-KR" altLang="en-US" sz="1000" spc="-7" smtClean="0">
                <a:latin typeface="나눔명조" pitchFamily="18" charset="-127"/>
                <a:ea typeface="나눔명조" pitchFamily="18" charset="-127"/>
              </a:rPr>
              <a:t>일생</a:t>
            </a:r>
            <a:endParaRPr lang="ko-KR" altLang="en-US" sz="1000" spc="-7" dirty="0">
              <a:latin typeface="나눔명조" pitchFamily="18" charset="-127"/>
              <a:ea typeface="나눔명조" pitchFamily="18" charset="-127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931538" y="4818294"/>
            <a:ext cx="4747644" cy="2159761"/>
          </a:xfrm>
          <a:prstGeom prst="rect">
            <a:avLst/>
          </a:prstGeom>
          <a:noFill/>
        </p:spPr>
        <p:txBody>
          <a:bodyPr wrap="square" rtlCol="0" anchor="t" anchorCtr="0">
            <a:noAutofit/>
          </a:bodyPr>
          <a:lstStyle/>
          <a:p>
            <a:pPr>
              <a:lnSpc>
                <a:spcPct val="150000"/>
              </a:lnSpc>
              <a:spcBef>
                <a:spcPts val="71"/>
              </a:spcBef>
              <a:spcAft>
                <a:spcPts val="71"/>
              </a:spcAft>
            </a:pPr>
            <a:r>
              <a:rPr lang="ko-KR" altLang="en-US" sz="1200" smtClean="0">
                <a:latin typeface="나눔명조" pitchFamily="18" charset="-127"/>
                <a:ea typeface="나눔명조" pitchFamily="18" charset="-127"/>
              </a:rPr>
              <a:t>위 어린이는 우리 원에서</a:t>
            </a:r>
          </a:p>
          <a:p>
            <a:pPr>
              <a:lnSpc>
                <a:spcPct val="150000"/>
              </a:lnSpc>
              <a:spcBef>
                <a:spcPts val="71"/>
              </a:spcBef>
              <a:spcAft>
                <a:spcPts val="71"/>
              </a:spcAft>
            </a:pPr>
            <a:r>
              <a:rPr lang="en-US" altLang="ko-KR" sz="1200" smtClean="0">
                <a:latin typeface="나눔명조" pitchFamily="18" charset="-127"/>
                <a:ea typeface="나눔명조" pitchFamily="18" charset="-127"/>
              </a:rPr>
              <a:t>1</a:t>
            </a:r>
            <a:r>
              <a:rPr lang="ko-KR" altLang="en-US" sz="1200" smtClean="0">
                <a:latin typeface="나눔명조" pitchFamily="18" charset="-127"/>
                <a:ea typeface="나눔명조" pitchFamily="18" charset="-127"/>
              </a:rPr>
              <a:t>년 동안 소정의 교육을 받았으므로</a:t>
            </a:r>
          </a:p>
          <a:p>
            <a:pPr>
              <a:lnSpc>
                <a:spcPct val="150000"/>
              </a:lnSpc>
              <a:spcBef>
                <a:spcPts val="71"/>
              </a:spcBef>
              <a:spcAft>
                <a:spcPts val="71"/>
              </a:spcAft>
            </a:pPr>
            <a:r>
              <a:rPr lang="ko-KR" altLang="en-US" sz="1200" smtClean="0">
                <a:latin typeface="나눔명조" pitchFamily="18" charset="-127"/>
                <a:ea typeface="나눔명조" pitchFamily="18" charset="-127"/>
              </a:rPr>
              <a:t>이 증서를 수여합니다</a:t>
            </a:r>
            <a:r>
              <a:rPr lang="en-US" altLang="ko-KR" sz="1200" smtClean="0">
                <a:latin typeface="나눔명조" pitchFamily="18" charset="-127"/>
                <a:ea typeface="나눔명조" pitchFamily="18" charset="-127"/>
              </a:rPr>
              <a:t>. </a:t>
            </a:r>
            <a:r>
              <a:rPr lang="ko-KR" altLang="en-US" sz="1200" smtClean="0">
                <a:latin typeface="나눔명조" pitchFamily="18" charset="-127"/>
                <a:ea typeface="나눔명조" pitchFamily="18" charset="-127"/>
              </a:rPr>
              <a:t>세상으로 향하는 빛나는 걸음을 응원합니다</a:t>
            </a:r>
            <a:r>
              <a:rPr lang="en-US" altLang="ko-KR" sz="1200" smtClean="0">
                <a:latin typeface="나눔명조" pitchFamily="18" charset="-127"/>
                <a:ea typeface="나눔명조" pitchFamily="18" charset="-127"/>
              </a:rPr>
              <a:t>. </a:t>
            </a:r>
            <a:endParaRPr lang="ko-KR" altLang="en-US" sz="1200" dirty="0">
              <a:latin typeface="나눔명조" pitchFamily="18" charset="-127"/>
              <a:ea typeface="나눔명조" pitchFamily="18" charset="-127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649782" y="8485728"/>
            <a:ext cx="1789764" cy="334276"/>
          </a:xfrm>
          <a:prstGeom prst="rect">
            <a:avLst/>
          </a:prstGeom>
          <a:noFill/>
        </p:spPr>
        <p:txBody>
          <a:bodyPr wrap="square" lIns="70405" tIns="35203" rIns="70405" bIns="35203" rtlCol="0" anchor="t" anchorCtr="0">
            <a:noAutofit/>
          </a:bodyPr>
          <a:lstStyle/>
          <a:p>
            <a:r>
              <a:rPr lang="en-US" altLang="ko-KR" sz="1050" spc="-8" smtClean="0">
                <a:latin typeface="나눔명조" pitchFamily="18" charset="-127"/>
                <a:ea typeface="나눔명조" pitchFamily="18" charset="-127"/>
              </a:rPr>
              <a:t>2025</a:t>
            </a:r>
            <a:r>
              <a:rPr lang="ko-KR" altLang="en-US" sz="1050" spc="-8" smtClean="0">
                <a:latin typeface="나눔명조" pitchFamily="18" charset="-127"/>
                <a:ea typeface="나눔명조" pitchFamily="18" charset="-127"/>
              </a:rPr>
              <a:t>년 </a:t>
            </a:r>
            <a:r>
              <a:rPr lang="en-US" altLang="ko-KR" sz="1050" spc="-8" smtClean="0">
                <a:latin typeface="나눔명조" pitchFamily="18" charset="-127"/>
                <a:ea typeface="나눔명조" pitchFamily="18" charset="-127"/>
              </a:rPr>
              <a:t>2</a:t>
            </a:r>
            <a:r>
              <a:rPr lang="ko-KR" altLang="en-US" sz="1050" spc="-8" smtClean="0">
                <a:latin typeface="나눔명조" pitchFamily="18" charset="-127"/>
                <a:ea typeface="나눔명조" pitchFamily="18" charset="-127"/>
              </a:rPr>
              <a:t>월 </a:t>
            </a:r>
            <a:r>
              <a:rPr lang="en-US" altLang="ko-KR" sz="1050" spc="-8" smtClean="0">
                <a:latin typeface="나눔명조" pitchFamily="18" charset="-127"/>
                <a:ea typeface="나눔명조" pitchFamily="18" charset="-127"/>
              </a:rPr>
              <a:t>28</a:t>
            </a:r>
            <a:r>
              <a:rPr lang="ko-KR" altLang="en-US" sz="1050" spc="-8" smtClean="0">
                <a:latin typeface="나눔명조" pitchFamily="18" charset="-127"/>
                <a:ea typeface="나눔명조" pitchFamily="18" charset="-127"/>
              </a:rPr>
              <a:t>일</a:t>
            </a:r>
            <a:endParaRPr lang="ko-KR" altLang="en-US" sz="1050" spc="-8" dirty="0">
              <a:latin typeface="나눔명조" pitchFamily="18" charset="-127"/>
              <a:ea typeface="나눔명조" pitchFamily="18" charset="-127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635501" y="8888358"/>
            <a:ext cx="2305370" cy="334276"/>
          </a:xfrm>
          <a:prstGeom prst="rect">
            <a:avLst/>
          </a:prstGeom>
          <a:noFill/>
        </p:spPr>
        <p:txBody>
          <a:bodyPr wrap="square" lIns="70405" tIns="35203" rIns="70405" bIns="35203" rtlCol="0" anchor="t" anchorCtr="0">
            <a:noAutofit/>
          </a:bodyPr>
          <a:lstStyle/>
          <a:p>
            <a:r>
              <a:rPr lang="ko-KR" altLang="en-US" sz="1100" spc="-8" smtClean="0">
                <a:latin typeface="나눔명조" pitchFamily="18" charset="-127"/>
                <a:ea typeface="나눔명조" pitchFamily="18" charset="-127"/>
              </a:rPr>
              <a:t>즐거운 나라 유치원</a:t>
            </a:r>
            <a:endParaRPr lang="ko-KR" altLang="en-US" sz="1100" spc="-8" dirty="0">
              <a:latin typeface="나눔명조" pitchFamily="18" charset="-127"/>
              <a:ea typeface="나눔명조" pitchFamily="18" charset="-127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655657" y="9493648"/>
            <a:ext cx="671900" cy="334276"/>
          </a:xfrm>
          <a:prstGeom prst="rect">
            <a:avLst/>
          </a:prstGeom>
          <a:noFill/>
        </p:spPr>
        <p:txBody>
          <a:bodyPr wrap="square" lIns="70405" tIns="35203" rIns="70405" bIns="35203" rtlCol="0" anchor="t" anchorCtr="0">
            <a:noAutofit/>
          </a:bodyPr>
          <a:lstStyle/>
          <a:p>
            <a:r>
              <a:rPr lang="ko-KR" altLang="en-US" sz="1050" spc="-8" smtClean="0">
                <a:latin typeface="나눔명조" pitchFamily="18" charset="-127"/>
                <a:ea typeface="나눔명조" pitchFamily="18" charset="-127"/>
              </a:rPr>
              <a:t>원장</a:t>
            </a:r>
            <a:endParaRPr lang="ko-KR" altLang="en-US" sz="1050" spc="-8" dirty="0">
              <a:latin typeface="나눔명조" pitchFamily="18" charset="-127"/>
              <a:ea typeface="나눔명조" pitchFamily="18" charset="-127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111972" y="9435189"/>
            <a:ext cx="1233152" cy="399395"/>
          </a:xfrm>
          <a:prstGeom prst="rect">
            <a:avLst/>
          </a:prstGeom>
          <a:noFill/>
        </p:spPr>
        <p:txBody>
          <a:bodyPr wrap="square" lIns="70405" tIns="35203" rIns="70405" bIns="35203" rtlCol="0" anchor="t" anchorCtr="0">
            <a:noAutofit/>
          </a:bodyPr>
          <a:lstStyle/>
          <a:p>
            <a:r>
              <a:rPr lang="ko-KR" altLang="en-US" sz="1600" smtClean="0">
                <a:latin typeface="나눔명조" pitchFamily="18" charset="-127"/>
                <a:ea typeface="나눔명조" pitchFamily="18" charset="-127"/>
              </a:rPr>
              <a:t>제 임 스</a:t>
            </a:r>
            <a:endParaRPr lang="ko-KR" altLang="en-US" sz="1600" dirty="0">
              <a:latin typeface="나눔명조" pitchFamily="18" charset="-127"/>
              <a:ea typeface="나눔명조" pitchFamily="18" charset="-127"/>
            </a:endParaRPr>
          </a:p>
        </p:txBody>
      </p:sp>
      <p:pic>
        <p:nvPicPr>
          <p:cNvPr id="18" name="그림 1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8977" y="810847"/>
            <a:ext cx="1979996" cy="2437637"/>
          </a:xfrm>
          <a:prstGeom prst="rect">
            <a:avLst/>
          </a:prstGeom>
        </p:spPr>
      </p:pic>
      <p:sp>
        <p:nvSpPr>
          <p:cNvPr id="20" name="모서리가 둥근 직사각형 19"/>
          <p:cNvSpPr/>
          <p:nvPr/>
        </p:nvSpPr>
        <p:spPr>
          <a:xfrm rot="5400000">
            <a:off x="-1208352" y="2006523"/>
            <a:ext cx="9977966" cy="6680356"/>
          </a:xfrm>
          <a:prstGeom prst="roundRect">
            <a:avLst>
              <a:gd name="adj" fmla="val 6221"/>
            </a:avLst>
          </a:prstGeom>
          <a:noFill/>
          <a:ln w="381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>
            <a:noAutofit/>
          </a:bodyPr>
          <a:lstStyle/>
          <a:p>
            <a:pPr algn="ctr"/>
            <a:r>
              <a:rPr lang="en-US" altLang="ko-KR" sz="1485" smtClean="0"/>
              <a:t> </a:t>
            </a:r>
            <a:endParaRPr lang="ko-KR" altLang="en-US" sz="1485" dirty="0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xmlns="" id="{51E3C836-E172-812E-1411-786CA51C246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9821" y="8852358"/>
            <a:ext cx="2265403" cy="11122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385884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4589259" y="954684"/>
            <a:ext cx="1904431" cy="748862"/>
          </a:xfrm>
          <a:prstGeom prst="rect">
            <a:avLst/>
          </a:prstGeom>
          <a:noFill/>
        </p:spPr>
        <p:txBody>
          <a:bodyPr wrap="square" rtlCol="0" anchor="t" anchorCtr="0">
            <a:noAutofit/>
          </a:bodyPr>
          <a:lstStyle/>
          <a:p>
            <a:pPr algn="ctr"/>
            <a:r>
              <a:rPr lang="ko-KR" altLang="en-US" sz="2828" b="1" smtClean="0">
                <a:latin typeface="나눔명조" pitchFamily="18" charset="-127"/>
                <a:ea typeface="나눔명조" pitchFamily="18" charset="-127"/>
              </a:rPr>
              <a:t>졸업장</a:t>
            </a:r>
            <a:endParaRPr lang="ko-KR" altLang="en-US" sz="2828" b="1" dirty="0">
              <a:latin typeface="나눔명조" pitchFamily="18" charset="-127"/>
              <a:ea typeface="나눔명조" pitchFamily="18" charset="-127"/>
            </a:endParaRPr>
          </a:p>
        </p:txBody>
      </p:sp>
      <p:sp>
        <p:nvSpPr>
          <p:cNvPr id="6" name="타원 5"/>
          <p:cNvSpPr/>
          <p:nvPr/>
        </p:nvSpPr>
        <p:spPr>
          <a:xfrm>
            <a:off x="4418995" y="1255764"/>
            <a:ext cx="133293" cy="133293"/>
          </a:xfrm>
          <a:prstGeom prst="ellipse">
            <a:avLst/>
          </a:prstGeom>
          <a:solidFill>
            <a:srgbClr val="F7A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>
            <a:noAutofit/>
          </a:bodyPr>
          <a:lstStyle/>
          <a:p>
            <a:pPr algn="ctr"/>
            <a:endParaRPr lang="ko-KR" altLang="en-US" sz="1485" dirty="0"/>
          </a:p>
        </p:txBody>
      </p:sp>
      <p:sp>
        <p:nvSpPr>
          <p:cNvPr id="7" name="타원 6"/>
          <p:cNvSpPr/>
          <p:nvPr/>
        </p:nvSpPr>
        <p:spPr>
          <a:xfrm>
            <a:off x="6531697" y="1255762"/>
            <a:ext cx="133293" cy="133293"/>
          </a:xfrm>
          <a:prstGeom prst="ellipse">
            <a:avLst/>
          </a:prstGeom>
          <a:solidFill>
            <a:srgbClr val="F7A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>
            <a:noAutofit/>
          </a:bodyPr>
          <a:lstStyle/>
          <a:p>
            <a:pPr algn="ctr"/>
            <a:endParaRPr lang="ko-KR" altLang="en-US" sz="1485" dirty="0"/>
          </a:p>
        </p:txBody>
      </p:sp>
      <p:sp>
        <p:nvSpPr>
          <p:cNvPr id="8" name="TextBox 7"/>
          <p:cNvSpPr txBox="1"/>
          <p:nvPr/>
        </p:nvSpPr>
        <p:spPr>
          <a:xfrm>
            <a:off x="4589259" y="1700188"/>
            <a:ext cx="1904431" cy="244193"/>
          </a:xfrm>
          <a:prstGeom prst="rect">
            <a:avLst/>
          </a:prstGeom>
          <a:noFill/>
        </p:spPr>
        <p:txBody>
          <a:bodyPr wrap="square" rtlCol="0" anchor="t" anchorCtr="0">
            <a:noAutofit/>
          </a:bodyPr>
          <a:lstStyle/>
          <a:p>
            <a:pPr algn="ctr"/>
            <a:r>
              <a:rPr lang="ko-KR" altLang="en-US" sz="900" b="1" spc="-7" smtClean="0">
                <a:latin typeface="나눔고딕" pitchFamily="50" charset="-127"/>
                <a:ea typeface="나눔고딕" pitchFamily="50" charset="-127"/>
              </a:rPr>
              <a:t>제</a:t>
            </a:r>
            <a:r>
              <a:rPr lang="en-US" altLang="ko-KR" sz="900" b="1" spc="-7" smtClean="0">
                <a:latin typeface="나눔고딕" pitchFamily="50" charset="-127"/>
                <a:ea typeface="나눔고딕" pitchFamily="50" charset="-127"/>
              </a:rPr>
              <a:t>2025-003</a:t>
            </a:r>
            <a:r>
              <a:rPr lang="ko-KR" altLang="en-US" sz="900" b="1" spc="-7" smtClean="0">
                <a:latin typeface="나눔고딕" pitchFamily="50" charset="-127"/>
                <a:ea typeface="나눔고딕" pitchFamily="50" charset="-127"/>
              </a:rPr>
              <a:t>호</a:t>
            </a:r>
            <a:endParaRPr lang="ko-KR" altLang="en-US" sz="900" b="1" spc="-7" dirty="0"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931542" y="3949498"/>
            <a:ext cx="2843211" cy="284893"/>
          </a:xfrm>
          <a:prstGeom prst="rect">
            <a:avLst/>
          </a:prstGeom>
          <a:noFill/>
        </p:spPr>
        <p:txBody>
          <a:bodyPr wrap="square" rtlCol="0" anchor="t" anchorCtr="0">
            <a:noAutofit/>
          </a:bodyPr>
          <a:lstStyle/>
          <a:p>
            <a:r>
              <a:rPr lang="ko-KR" altLang="en-US" sz="1000" smtClean="0">
                <a:latin typeface="나눔고딕" pitchFamily="50" charset="-127"/>
                <a:ea typeface="나눔고딕" pitchFamily="50" charset="-127"/>
              </a:rPr>
              <a:t>주황반</a:t>
            </a:r>
            <a:endParaRPr lang="ko-KR" altLang="en-US" sz="1000" dirty="0"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911388" y="4176818"/>
            <a:ext cx="1890998" cy="586066"/>
          </a:xfrm>
          <a:prstGeom prst="rect">
            <a:avLst/>
          </a:prstGeom>
          <a:noFill/>
        </p:spPr>
        <p:txBody>
          <a:bodyPr wrap="square" rtlCol="0" anchor="t" anchorCtr="0">
            <a:noAutofit/>
          </a:bodyPr>
          <a:lstStyle/>
          <a:p>
            <a:r>
              <a:rPr lang="ko-KR" altLang="en-US" sz="2121" smtClean="0">
                <a:latin typeface="나눔명조" pitchFamily="18" charset="-127"/>
                <a:ea typeface="나눔명조" pitchFamily="18" charset="-127"/>
              </a:rPr>
              <a:t>이미진</a:t>
            </a:r>
            <a:endParaRPr lang="ko-KR" altLang="en-US" sz="2121" dirty="0">
              <a:latin typeface="나눔명조" pitchFamily="18" charset="-127"/>
              <a:ea typeface="나눔명조" pitchFamily="18" charset="-127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204520" y="4482941"/>
            <a:ext cx="2843211" cy="244193"/>
          </a:xfrm>
          <a:prstGeom prst="rect">
            <a:avLst/>
          </a:prstGeom>
          <a:noFill/>
        </p:spPr>
        <p:txBody>
          <a:bodyPr wrap="square" rtlCol="0" anchor="t" anchorCtr="0">
            <a:noAutofit/>
          </a:bodyPr>
          <a:lstStyle/>
          <a:p>
            <a:r>
              <a:rPr lang="en-US" altLang="ko-KR" sz="1000" spc="-7" smtClean="0">
                <a:latin typeface="나눔명조" pitchFamily="18" charset="-127"/>
                <a:ea typeface="나눔명조" pitchFamily="18" charset="-127"/>
              </a:rPr>
              <a:t>2018</a:t>
            </a:r>
            <a:r>
              <a:rPr lang="ko-KR" altLang="en-US" sz="1000" spc="-7" smtClean="0">
                <a:latin typeface="나눔명조" pitchFamily="18" charset="-127"/>
                <a:ea typeface="나눔명조" pitchFamily="18" charset="-127"/>
              </a:rPr>
              <a:t>년 </a:t>
            </a:r>
            <a:r>
              <a:rPr lang="en-US" altLang="ko-KR" sz="1000" spc="-7" smtClean="0">
                <a:latin typeface="나눔명조" pitchFamily="18" charset="-127"/>
                <a:ea typeface="나눔명조" pitchFamily="18" charset="-127"/>
              </a:rPr>
              <a:t>10</a:t>
            </a:r>
            <a:r>
              <a:rPr lang="ko-KR" altLang="en-US" sz="1000" spc="-7" smtClean="0">
                <a:latin typeface="나눔명조" pitchFamily="18" charset="-127"/>
                <a:ea typeface="나눔명조" pitchFamily="18" charset="-127"/>
              </a:rPr>
              <a:t>월 </a:t>
            </a:r>
            <a:r>
              <a:rPr lang="en-US" altLang="ko-KR" sz="1000" spc="-7" smtClean="0">
                <a:latin typeface="나눔명조" pitchFamily="18" charset="-127"/>
                <a:ea typeface="나눔명조" pitchFamily="18" charset="-127"/>
              </a:rPr>
              <a:t>17</a:t>
            </a:r>
            <a:r>
              <a:rPr lang="ko-KR" altLang="en-US" sz="1000" spc="-7" smtClean="0">
                <a:latin typeface="나눔명조" pitchFamily="18" charset="-127"/>
                <a:ea typeface="나눔명조" pitchFamily="18" charset="-127"/>
              </a:rPr>
              <a:t>일생</a:t>
            </a:r>
            <a:endParaRPr lang="ko-KR" altLang="en-US" sz="1000" spc="-7" dirty="0">
              <a:latin typeface="나눔명조" pitchFamily="18" charset="-127"/>
              <a:ea typeface="나눔명조" pitchFamily="18" charset="-127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931538" y="4818294"/>
            <a:ext cx="4747644" cy="2159761"/>
          </a:xfrm>
          <a:prstGeom prst="rect">
            <a:avLst/>
          </a:prstGeom>
          <a:noFill/>
        </p:spPr>
        <p:txBody>
          <a:bodyPr wrap="square" rtlCol="0" anchor="t" anchorCtr="0">
            <a:noAutofit/>
          </a:bodyPr>
          <a:lstStyle/>
          <a:p>
            <a:pPr>
              <a:lnSpc>
                <a:spcPct val="150000"/>
              </a:lnSpc>
              <a:spcBef>
                <a:spcPts val="71"/>
              </a:spcBef>
              <a:spcAft>
                <a:spcPts val="71"/>
              </a:spcAft>
            </a:pPr>
            <a:r>
              <a:rPr lang="ko-KR" altLang="en-US" sz="1200" smtClean="0">
                <a:latin typeface="나눔명조" pitchFamily="18" charset="-127"/>
                <a:ea typeface="나눔명조" pitchFamily="18" charset="-127"/>
              </a:rPr>
              <a:t>위 어린이는 우리 원에서</a:t>
            </a:r>
          </a:p>
          <a:p>
            <a:pPr>
              <a:lnSpc>
                <a:spcPct val="150000"/>
              </a:lnSpc>
              <a:spcBef>
                <a:spcPts val="71"/>
              </a:spcBef>
              <a:spcAft>
                <a:spcPts val="71"/>
              </a:spcAft>
            </a:pPr>
            <a:r>
              <a:rPr lang="en-US" altLang="ko-KR" sz="1200" smtClean="0">
                <a:latin typeface="나눔명조" pitchFamily="18" charset="-127"/>
                <a:ea typeface="나눔명조" pitchFamily="18" charset="-127"/>
              </a:rPr>
              <a:t>1</a:t>
            </a:r>
            <a:r>
              <a:rPr lang="ko-KR" altLang="en-US" sz="1200" smtClean="0">
                <a:latin typeface="나눔명조" pitchFamily="18" charset="-127"/>
                <a:ea typeface="나눔명조" pitchFamily="18" charset="-127"/>
              </a:rPr>
              <a:t>년 동안 소정의 교육을 받았으므로</a:t>
            </a:r>
          </a:p>
          <a:p>
            <a:pPr>
              <a:lnSpc>
                <a:spcPct val="150000"/>
              </a:lnSpc>
              <a:spcBef>
                <a:spcPts val="71"/>
              </a:spcBef>
              <a:spcAft>
                <a:spcPts val="71"/>
              </a:spcAft>
            </a:pPr>
            <a:r>
              <a:rPr lang="ko-KR" altLang="en-US" sz="1200" smtClean="0">
                <a:latin typeface="나눔명조" pitchFamily="18" charset="-127"/>
                <a:ea typeface="나눔명조" pitchFamily="18" charset="-127"/>
              </a:rPr>
              <a:t>이 증서를 수여합니다</a:t>
            </a:r>
            <a:r>
              <a:rPr lang="en-US" altLang="ko-KR" sz="1200" smtClean="0">
                <a:latin typeface="나눔명조" pitchFamily="18" charset="-127"/>
                <a:ea typeface="나눔명조" pitchFamily="18" charset="-127"/>
              </a:rPr>
              <a:t>. </a:t>
            </a:r>
            <a:r>
              <a:rPr lang="ko-KR" altLang="en-US" sz="1200" smtClean="0">
                <a:latin typeface="나눔명조" pitchFamily="18" charset="-127"/>
                <a:ea typeface="나눔명조" pitchFamily="18" charset="-127"/>
              </a:rPr>
              <a:t>세상으로 향하는 빛나는 걸음을 응원합니다</a:t>
            </a:r>
            <a:r>
              <a:rPr lang="en-US" altLang="ko-KR" sz="1200" smtClean="0">
                <a:latin typeface="나눔명조" pitchFamily="18" charset="-127"/>
                <a:ea typeface="나눔명조" pitchFamily="18" charset="-127"/>
              </a:rPr>
              <a:t>. </a:t>
            </a:r>
            <a:endParaRPr lang="ko-KR" altLang="en-US" sz="1200" dirty="0">
              <a:latin typeface="나눔명조" pitchFamily="18" charset="-127"/>
              <a:ea typeface="나눔명조" pitchFamily="18" charset="-127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649782" y="8485728"/>
            <a:ext cx="1789764" cy="334276"/>
          </a:xfrm>
          <a:prstGeom prst="rect">
            <a:avLst/>
          </a:prstGeom>
          <a:noFill/>
        </p:spPr>
        <p:txBody>
          <a:bodyPr wrap="square" lIns="70405" tIns="35203" rIns="70405" bIns="35203" rtlCol="0" anchor="t" anchorCtr="0">
            <a:noAutofit/>
          </a:bodyPr>
          <a:lstStyle/>
          <a:p>
            <a:r>
              <a:rPr lang="en-US" altLang="ko-KR" sz="1050" spc="-8" smtClean="0">
                <a:latin typeface="나눔명조" pitchFamily="18" charset="-127"/>
                <a:ea typeface="나눔명조" pitchFamily="18" charset="-127"/>
              </a:rPr>
              <a:t>2025</a:t>
            </a:r>
            <a:r>
              <a:rPr lang="ko-KR" altLang="en-US" sz="1050" spc="-8" smtClean="0">
                <a:latin typeface="나눔명조" pitchFamily="18" charset="-127"/>
                <a:ea typeface="나눔명조" pitchFamily="18" charset="-127"/>
              </a:rPr>
              <a:t>년 </a:t>
            </a:r>
            <a:r>
              <a:rPr lang="en-US" altLang="ko-KR" sz="1050" spc="-8" smtClean="0">
                <a:latin typeface="나눔명조" pitchFamily="18" charset="-127"/>
                <a:ea typeface="나눔명조" pitchFamily="18" charset="-127"/>
              </a:rPr>
              <a:t>2</a:t>
            </a:r>
            <a:r>
              <a:rPr lang="ko-KR" altLang="en-US" sz="1050" spc="-8" smtClean="0">
                <a:latin typeface="나눔명조" pitchFamily="18" charset="-127"/>
                <a:ea typeface="나눔명조" pitchFamily="18" charset="-127"/>
              </a:rPr>
              <a:t>월 </a:t>
            </a:r>
            <a:r>
              <a:rPr lang="en-US" altLang="ko-KR" sz="1050" spc="-8" smtClean="0">
                <a:latin typeface="나눔명조" pitchFamily="18" charset="-127"/>
                <a:ea typeface="나눔명조" pitchFamily="18" charset="-127"/>
              </a:rPr>
              <a:t>28</a:t>
            </a:r>
            <a:r>
              <a:rPr lang="ko-KR" altLang="en-US" sz="1050" spc="-8" smtClean="0">
                <a:latin typeface="나눔명조" pitchFamily="18" charset="-127"/>
                <a:ea typeface="나눔명조" pitchFamily="18" charset="-127"/>
              </a:rPr>
              <a:t>일</a:t>
            </a:r>
            <a:endParaRPr lang="ko-KR" altLang="en-US" sz="1050" spc="-8" dirty="0">
              <a:latin typeface="나눔명조" pitchFamily="18" charset="-127"/>
              <a:ea typeface="나눔명조" pitchFamily="18" charset="-127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635501" y="8888358"/>
            <a:ext cx="2305370" cy="334276"/>
          </a:xfrm>
          <a:prstGeom prst="rect">
            <a:avLst/>
          </a:prstGeom>
          <a:noFill/>
        </p:spPr>
        <p:txBody>
          <a:bodyPr wrap="square" lIns="70405" tIns="35203" rIns="70405" bIns="35203" rtlCol="0" anchor="t" anchorCtr="0">
            <a:noAutofit/>
          </a:bodyPr>
          <a:lstStyle/>
          <a:p>
            <a:r>
              <a:rPr lang="ko-KR" altLang="en-US" sz="1100" spc="-8" smtClean="0">
                <a:latin typeface="나눔명조" pitchFamily="18" charset="-127"/>
                <a:ea typeface="나눔명조" pitchFamily="18" charset="-127"/>
              </a:rPr>
              <a:t>즐거운 나라 유치원</a:t>
            </a:r>
            <a:endParaRPr lang="ko-KR" altLang="en-US" sz="1100" spc="-8" dirty="0">
              <a:latin typeface="나눔명조" pitchFamily="18" charset="-127"/>
              <a:ea typeface="나눔명조" pitchFamily="18" charset="-127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655657" y="9493648"/>
            <a:ext cx="671900" cy="334276"/>
          </a:xfrm>
          <a:prstGeom prst="rect">
            <a:avLst/>
          </a:prstGeom>
          <a:noFill/>
        </p:spPr>
        <p:txBody>
          <a:bodyPr wrap="square" lIns="70405" tIns="35203" rIns="70405" bIns="35203" rtlCol="0" anchor="t" anchorCtr="0">
            <a:noAutofit/>
          </a:bodyPr>
          <a:lstStyle/>
          <a:p>
            <a:r>
              <a:rPr lang="ko-KR" altLang="en-US" sz="1050" spc="-8" smtClean="0">
                <a:latin typeface="나눔명조" pitchFamily="18" charset="-127"/>
                <a:ea typeface="나눔명조" pitchFamily="18" charset="-127"/>
              </a:rPr>
              <a:t>원장</a:t>
            </a:r>
            <a:endParaRPr lang="ko-KR" altLang="en-US" sz="1050" spc="-8" dirty="0">
              <a:latin typeface="나눔명조" pitchFamily="18" charset="-127"/>
              <a:ea typeface="나눔명조" pitchFamily="18" charset="-127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111972" y="9435189"/>
            <a:ext cx="1233152" cy="399395"/>
          </a:xfrm>
          <a:prstGeom prst="rect">
            <a:avLst/>
          </a:prstGeom>
          <a:noFill/>
        </p:spPr>
        <p:txBody>
          <a:bodyPr wrap="square" lIns="70405" tIns="35203" rIns="70405" bIns="35203" rtlCol="0" anchor="t" anchorCtr="0">
            <a:noAutofit/>
          </a:bodyPr>
          <a:lstStyle/>
          <a:p>
            <a:r>
              <a:rPr lang="ko-KR" altLang="en-US" sz="1600" smtClean="0">
                <a:latin typeface="나눔명조" pitchFamily="18" charset="-127"/>
                <a:ea typeface="나눔명조" pitchFamily="18" charset="-127"/>
              </a:rPr>
              <a:t>제 임 스</a:t>
            </a:r>
            <a:endParaRPr lang="ko-KR" altLang="en-US" sz="1600" dirty="0">
              <a:latin typeface="나눔명조" pitchFamily="18" charset="-127"/>
              <a:ea typeface="나눔명조" pitchFamily="18" charset="-127"/>
            </a:endParaRPr>
          </a:p>
        </p:txBody>
      </p:sp>
      <p:pic>
        <p:nvPicPr>
          <p:cNvPr id="18" name="그림 1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8977" y="810847"/>
            <a:ext cx="1979996" cy="2437637"/>
          </a:xfrm>
          <a:prstGeom prst="rect">
            <a:avLst/>
          </a:prstGeom>
        </p:spPr>
      </p:pic>
      <p:sp>
        <p:nvSpPr>
          <p:cNvPr id="20" name="모서리가 둥근 직사각형 19"/>
          <p:cNvSpPr/>
          <p:nvPr/>
        </p:nvSpPr>
        <p:spPr>
          <a:xfrm rot="5400000">
            <a:off x="-1208352" y="2006523"/>
            <a:ext cx="9977966" cy="6680356"/>
          </a:xfrm>
          <a:prstGeom prst="roundRect">
            <a:avLst>
              <a:gd name="adj" fmla="val 6221"/>
            </a:avLst>
          </a:prstGeom>
          <a:noFill/>
          <a:ln w="381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>
            <a:noAutofit/>
          </a:bodyPr>
          <a:lstStyle/>
          <a:p>
            <a:pPr algn="ctr"/>
            <a:r>
              <a:rPr lang="en-US" altLang="ko-KR" sz="1485" smtClean="0"/>
              <a:t> </a:t>
            </a:r>
            <a:endParaRPr lang="ko-KR" altLang="en-US" sz="1485" dirty="0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xmlns="" id="{51E3C836-E172-812E-1411-786CA51C246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9821" y="8852358"/>
            <a:ext cx="2265403" cy="11122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042957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141</Words>
  <Application>Microsoft Office PowerPoint</Application>
  <PresentationFormat>사용자 지정</PresentationFormat>
  <Paragraphs>42</Paragraphs>
  <Slides>3</Slides>
  <Notes>3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4" baseType="lpstr">
      <vt:lpstr>Office 테마</vt:lpstr>
      <vt:lpstr>PowerPoint 프레젠테이션</vt:lpstr>
      <vt:lpstr>PowerPoint 프레젠테이션</vt:lpstr>
      <vt:lpstr>PowerPoint 프레젠테이션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hyp</dc:creator>
  <cp:lastModifiedBy>hyp</cp:lastModifiedBy>
  <cp:revision>1</cp:revision>
  <dcterms:created xsi:type="dcterms:W3CDTF">2025-02-23T19:31:42Z</dcterms:created>
  <dcterms:modified xsi:type="dcterms:W3CDTF">2025-02-23T19:31:55Z</dcterms:modified>
</cp:coreProperties>
</file>