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7561263" cy="10693400"/>
  <p:notesSz cx="6769100" cy="9906000"/>
  <p:defaultTextStyle>
    <a:defPPr>
      <a:defRPr lang="ko-KR"/>
    </a:defPPr>
    <a:lvl1pPr marL="0" algn="l" defTabSz="1043056" rtl="0" eaLnBrk="1" latinLnBrk="1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1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1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1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1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1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1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1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1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 userDrawn="1">
          <p15:clr>
            <a:srgbClr val="A4A3A4"/>
          </p15:clr>
        </p15:guide>
        <p15:guide id="2" orient="horz" pos="5484" userDrawn="1">
          <p15:clr>
            <a:srgbClr val="A4A3A4"/>
          </p15:clr>
        </p15:guide>
        <p15:guide id="3" orient="horz" pos="994" userDrawn="1">
          <p15:clr>
            <a:srgbClr val="A4A3A4"/>
          </p15:clr>
        </p15:guide>
        <p15:guide id="4" orient="horz" pos="1121" userDrawn="1">
          <p15:clr>
            <a:srgbClr val="A4A3A4"/>
          </p15:clr>
        </p15:guide>
        <p15:guide id="5" orient="horz" pos="2000" userDrawn="1">
          <p15:clr>
            <a:srgbClr val="A4A3A4"/>
          </p15:clr>
        </p15:guide>
        <p15:guide id="6" pos="238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4C4C"/>
    <a:srgbClr val="304C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4" autoAdjust="0"/>
    <p:restoredTop sz="94660"/>
  </p:normalViewPr>
  <p:slideViewPr>
    <p:cSldViewPr showGuides="1">
      <p:cViewPr>
        <p:scale>
          <a:sx n="75" d="100"/>
          <a:sy n="75" d="100"/>
        </p:scale>
        <p:origin x="156" y="-258"/>
      </p:cViewPr>
      <p:guideLst>
        <p:guide orient="horz" pos="3367"/>
        <p:guide orient="horz" pos="5484"/>
        <p:guide orient="horz" pos="994"/>
        <p:guide orient="horz" pos="1121"/>
        <p:guide orient="horz" pos="2000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37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33813" y="0"/>
            <a:ext cx="29337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53A879-2C76-4DD8-A111-9C2606D97799}" type="datetimeFigureOut">
              <a:rPr lang="ko-KR" altLang="en-US" smtClean="0"/>
              <a:t>2025-02-23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201863" y="1238250"/>
            <a:ext cx="2365375" cy="3343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6275" y="4767263"/>
            <a:ext cx="5416550" cy="39004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09113"/>
            <a:ext cx="29337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33813" y="9409113"/>
            <a:ext cx="29337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4C6E53-13B9-443F-B0FF-6B01635B293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89131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54C6E53-13B9-443F-B0FF-6B01635B2939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046452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567095" y="3321888"/>
            <a:ext cx="6427074" cy="2292150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34190" y="6059596"/>
            <a:ext cx="5292884" cy="273275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687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7375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1062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4750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8438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2125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5813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9501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19C92-5754-49D1-AF67-670375308175}" type="datetimeFigureOut">
              <a:rPr lang="ko-KR" altLang="en-US" smtClean="0"/>
              <a:t>2025-02-23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2A033-4164-4917-A4DD-15B6A55E838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19C92-5754-49D1-AF67-670375308175}" type="datetimeFigureOut">
              <a:rPr lang="ko-KR" altLang="en-US" smtClean="0"/>
              <a:t>2025-02-23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2A033-4164-4917-A4DD-15B6A55E838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411321" y="472787"/>
            <a:ext cx="1988770" cy="1005971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42388" y="472787"/>
            <a:ext cx="5842913" cy="1005971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19C92-5754-49D1-AF67-670375308175}" type="datetimeFigureOut">
              <a:rPr lang="ko-KR" altLang="en-US" smtClean="0"/>
              <a:t>2025-02-23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2A033-4164-4917-A4DD-15B6A55E838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19C92-5754-49D1-AF67-670375308175}" type="datetimeFigureOut">
              <a:rPr lang="ko-KR" altLang="en-US" smtClean="0"/>
              <a:t>2025-02-23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2A033-4164-4917-A4DD-15B6A55E838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97288" y="6871501"/>
            <a:ext cx="6427074" cy="2123828"/>
          </a:xfrm>
        </p:spPr>
        <p:txBody>
          <a:bodyPr anchor="t"/>
          <a:lstStyle>
            <a:lvl1pPr algn="l">
              <a:defRPr sz="3253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97288" y="4532319"/>
            <a:ext cx="6427074" cy="2339181"/>
          </a:xfrm>
        </p:spPr>
        <p:txBody>
          <a:bodyPr anchor="b"/>
          <a:lstStyle>
            <a:lvl1pPr marL="0" indent="0">
              <a:buNone/>
              <a:defRPr sz="1626">
                <a:solidFill>
                  <a:schemeClr val="tx1">
                    <a:tint val="75000"/>
                  </a:schemeClr>
                </a:solidFill>
              </a:defRPr>
            </a:lvl1pPr>
            <a:lvl2pPr marL="368765" indent="0">
              <a:buNone/>
              <a:defRPr sz="1485">
                <a:solidFill>
                  <a:schemeClr val="tx1">
                    <a:tint val="75000"/>
                  </a:schemeClr>
                </a:solidFill>
              </a:defRPr>
            </a:lvl2pPr>
            <a:lvl3pPr marL="737531" indent="0">
              <a:buNone/>
              <a:defRPr sz="1273">
                <a:solidFill>
                  <a:schemeClr val="tx1">
                    <a:tint val="75000"/>
                  </a:schemeClr>
                </a:solidFill>
              </a:defRPr>
            </a:lvl3pPr>
            <a:lvl4pPr marL="1106296" indent="0">
              <a:buNone/>
              <a:defRPr sz="1131">
                <a:solidFill>
                  <a:schemeClr val="tx1">
                    <a:tint val="75000"/>
                  </a:schemeClr>
                </a:solidFill>
              </a:defRPr>
            </a:lvl4pPr>
            <a:lvl5pPr marL="1475062" indent="0">
              <a:buNone/>
              <a:defRPr sz="1131">
                <a:solidFill>
                  <a:schemeClr val="tx1">
                    <a:tint val="75000"/>
                  </a:schemeClr>
                </a:solidFill>
              </a:defRPr>
            </a:lvl5pPr>
            <a:lvl6pPr marL="1843827" indent="0">
              <a:buNone/>
              <a:defRPr sz="1131">
                <a:solidFill>
                  <a:schemeClr val="tx1">
                    <a:tint val="75000"/>
                  </a:schemeClr>
                </a:solidFill>
              </a:defRPr>
            </a:lvl6pPr>
            <a:lvl7pPr marL="2212592" indent="0">
              <a:buNone/>
              <a:defRPr sz="1131">
                <a:solidFill>
                  <a:schemeClr val="tx1">
                    <a:tint val="75000"/>
                  </a:schemeClr>
                </a:solidFill>
              </a:defRPr>
            </a:lvl7pPr>
            <a:lvl8pPr marL="2581358" indent="0">
              <a:buNone/>
              <a:defRPr sz="1131">
                <a:solidFill>
                  <a:schemeClr val="tx1">
                    <a:tint val="75000"/>
                  </a:schemeClr>
                </a:solidFill>
              </a:defRPr>
            </a:lvl8pPr>
            <a:lvl9pPr marL="2950124" indent="0">
              <a:buNone/>
              <a:defRPr sz="113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19C92-5754-49D1-AF67-670375308175}" type="datetimeFigureOut">
              <a:rPr lang="ko-KR" altLang="en-US" smtClean="0"/>
              <a:t>2025-02-23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2A033-4164-4917-A4DD-15B6A55E838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42388" y="2750087"/>
            <a:ext cx="3915841" cy="7782419"/>
          </a:xfrm>
        </p:spPr>
        <p:txBody>
          <a:bodyPr/>
          <a:lstStyle>
            <a:lvl1pPr>
              <a:defRPr sz="2263"/>
            </a:lvl1pPr>
            <a:lvl2pPr>
              <a:defRPr sz="1909"/>
            </a:lvl2pPr>
            <a:lvl3pPr>
              <a:defRPr sz="1626"/>
            </a:lvl3pPr>
            <a:lvl4pPr>
              <a:defRPr sz="1485"/>
            </a:lvl4pPr>
            <a:lvl5pPr>
              <a:defRPr sz="1485"/>
            </a:lvl5pPr>
            <a:lvl6pPr>
              <a:defRPr sz="1485"/>
            </a:lvl6pPr>
            <a:lvl7pPr>
              <a:defRPr sz="1485"/>
            </a:lvl7pPr>
            <a:lvl8pPr>
              <a:defRPr sz="1485"/>
            </a:lvl8pPr>
            <a:lvl9pPr>
              <a:defRPr sz="1485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484250" y="2750087"/>
            <a:ext cx="3915842" cy="7782419"/>
          </a:xfrm>
        </p:spPr>
        <p:txBody>
          <a:bodyPr/>
          <a:lstStyle>
            <a:lvl1pPr>
              <a:defRPr sz="2263"/>
            </a:lvl1pPr>
            <a:lvl2pPr>
              <a:defRPr sz="1909"/>
            </a:lvl2pPr>
            <a:lvl3pPr>
              <a:defRPr sz="1626"/>
            </a:lvl3pPr>
            <a:lvl4pPr>
              <a:defRPr sz="1485"/>
            </a:lvl4pPr>
            <a:lvl5pPr>
              <a:defRPr sz="1485"/>
            </a:lvl5pPr>
            <a:lvl6pPr>
              <a:defRPr sz="1485"/>
            </a:lvl6pPr>
            <a:lvl7pPr>
              <a:defRPr sz="1485"/>
            </a:lvl7pPr>
            <a:lvl8pPr>
              <a:defRPr sz="1485"/>
            </a:lvl8pPr>
            <a:lvl9pPr>
              <a:defRPr sz="1485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19C92-5754-49D1-AF67-670375308175}" type="datetimeFigureOut">
              <a:rPr lang="ko-KR" altLang="en-US" smtClean="0"/>
              <a:t>2025-02-23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2A033-4164-4917-A4DD-15B6A55E838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78064" y="428232"/>
            <a:ext cx="6805137" cy="1782234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78064" y="2393641"/>
            <a:ext cx="3340871" cy="997554"/>
          </a:xfrm>
        </p:spPr>
        <p:txBody>
          <a:bodyPr anchor="b"/>
          <a:lstStyle>
            <a:lvl1pPr marL="0" indent="0">
              <a:buNone/>
              <a:defRPr sz="1909" b="1"/>
            </a:lvl1pPr>
            <a:lvl2pPr marL="368765" indent="0">
              <a:buNone/>
              <a:defRPr sz="1626" b="1"/>
            </a:lvl2pPr>
            <a:lvl3pPr marL="737531" indent="0">
              <a:buNone/>
              <a:defRPr sz="1485" b="1"/>
            </a:lvl3pPr>
            <a:lvl4pPr marL="1106296" indent="0">
              <a:buNone/>
              <a:defRPr sz="1273" b="1"/>
            </a:lvl4pPr>
            <a:lvl5pPr marL="1475062" indent="0">
              <a:buNone/>
              <a:defRPr sz="1273" b="1"/>
            </a:lvl5pPr>
            <a:lvl6pPr marL="1843827" indent="0">
              <a:buNone/>
              <a:defRPr sz="1273" b="1"/>
            </a:lvl6pPr>
            <a:lvl7pPr marL="2212592" indent="0">
              <a:buNone/>
              <a:defRPr sz="1273" b="1"/>
            </a:lvl7pPr>
            <a:lvl8pPr marL="2581358" indent="0">
              <a:buNone/>
              <a:defRPr sz="1273" b="1"/>
            </a:lvl8pPr>
            <a:lvl9pPr marL="2950124" indent="0">
              <a:buNone/>
              <a:defRPr sz="1273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378064" y="3391195"/>
            <a:ext cx="3340871" cy="6161082"/>
          </a:xfrm>
        </p:spPr>
        <p:txBody>
          <a:bodyPr/>
          <a:lstStyle>
            <a:lvl1pPr>
              <a:defRPr sz="1909"/>
            </a:lvl1pPr>
            <a:lvl2pPr>
              <a:defRPr sz="1626"/>
            </a:lvl2pPr>
            <a:lvl3pPr>
              <a:defRPr sz="1485"/>
            </a:lvl3pPr>
            <a:lvl4pPr>
              <a:defRPr sz="1273"/>
            </a:lvl4pPr>
            <a:lvl5pPr>
              <a:defRPr sz="1273"/>
            </a:lvl5pPr>
            <a:lvl6pPr>
              <a:defRPr sz="1273"/>
            </a:lvl6pPr>
            <a:lvl7pPr>
              <a:defRPr sz="1273"/>
            </a:lvl7pPr>
            <a:lvl8pPr>
              <a:defRPr sz="1273"/>
            </a:lvl8pPr>
            <a:lvl9pPr>
              <a:defRPr sz="1273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3841018" y="2393641"/>
            <a:ext cx="3342183" cy="997554"/>
          </a:xfrm>
        </p:spPr>
        <p:txBody>
          <a:bodyPr anchor="b"/>
          <a:lstStyle>
            <a:lvl1pPr marL="0" indent="0">
              <a:buNone/>
              <a:defRPr sz="1909" b="1"/>
            </a:lvl1pPr>
            <a:lvl2pPr marL="368765" indent="0">
              <a:buNone/>
              <a:defRPr sz="1626" b="1"/>
            </a:lvl2pPr>
            <a:lvl3pPr marL="737531" indent="0">
              <a:buNone/>
              <a:defRPr sz="1485" b="1"/>
            </a:lvl3pPr>
            <a:lvl4pPr marL="1106296" indent="0">
              <a:buNone/>
              <a:defRPr sz="1273" b="1"/>
            </a:lvl4pPr>
            <a:lvl5pPr marL="1475062" indent="0">
              <a:buNone/>
              <a:defRPr sz="1273" b="1"/>
            </a:lvl5pPr>
            <a:lvl6pPr marL="1843827" indent="0">
              <a:buNone/>
              <a:defRPr sz="1273" b="1"/>
            </a:lvl6pPr>
            <a:lvl7pPr marL="2212592" indent="0">
              <a:buNone/>
              <a:defRPr sz="1273" b="1"/>
            </a:lvl7pPr>
            <a:lvl8pPr marL="2581358" indent="0">
              <a:buNone/>
              <a:defRPr sz="1273" b="1"/>
            </a:lvl8pPr>
            <a:lvl9pPr marL="2950124" indent="0">
              <a:buNone/>
              <a:defRPr sz="1273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3841018" y="3391195"/>
            <a:ext cx="3342183" cy="6161082"/>
          </a:xfrm>
        </p:spPr>
        <p:txBody>
          <a:bodyPr/>
          <a:lstStyle>
            <a:lvl1pPr>
              <a:defRPr sz="1909"/>
            </a:lvl1pPr>
            <a:lvl2pPr>
              <a:defRPr sz="1626"/>
            </a:lvl2pPr>
            <a:lvl3pPr>
              <a:defRPr sz="1485"/>
            </a:lvl3pPr>
            <a:lvl4pPr>
              <a:defRPr sz="1273"/>
            </a:lvl4pPr>
            <a:lvl5pPr>
              <a:defRPr sz="1273"/>
            </a:lvl5pPr>
            <a:lvl6pPr>
              <a:defRPr sz="1273"/>
            </a:lvl6pPr>
            <a:lvl7pPr>
              <a:defRPr sz="1273"/>
            </a:lvl7pPr>
            <a:lvl8pPr>
              <a:defRPr sz="1273"/>
            </a:lvl8pPr>
            <a:lvl9pPr>
              <a:defRPr sz="1273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19C92-5754-49D1-AF67-670375308175}" type="datetimeFigureOut">
              <a:rPr lang="ko-KR" altLang="en-US" smtClean="0"/>
              <a:t>2025-02-23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2A033-4164-4917-A4DD-15B6A55E838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19C92-5754-49D1-AF67-670375308175}" type="datetimeFigureOut">
              <a:rPr lang="ko-KR" altLang="en-US" smtClean="0"/>
              <a:t>2025-02-23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2A033-4164-4917-A4DD-15B6A55E838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19C92-5754-49D1-AF67-670375308175}" type="datetimeFigureOut">
              <a:rPr lang="ko-KR" altLang="en-US" smtClean="0"/>
              <a:t>2025-02-23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2A033-4164-4917-A4DD-15B6A55E838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378064" y="425755"/>
            <a:ext cx="2487603" cy="1811937"/>
          </a:xfrm>
        </p:spPr>
        <p:txBody>
          <a:bodyPr anchor="b"/>
          <a:lstStyle>
            <a:lvl1pPr algn="l">
              <a:defRPr sz="1626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2956244" y="425757"/>
            <a:ext cx="4226956" cy="9126520"/>
          </a:xfrm>
        </p:spPr>
        <p:txBody>
          <a:bodyPr/>
          <a:lstStyle>
            <a:lvl1pPr>
              <a:defRPr sz="2616"/>
            </a:lvl1pPr>
            <a:lvl2pPr>
              <a:defRPr sz="2263"/>
            </a:lvl2pPr>
            <a:lvl3pPr>
              <a:defRPr sz="1909"/>
            </a:lvl3pPr>
            <a:lvl4pPr>
              <a:defRPr sz="1626"/>
            </a:lvl4pPr>
            <a:lvl5pPr>
              <a:defRPr sz="1626"/>
            </a:lvl5pPr>
            <a:lvl6pPr>
              <a:defRPr sz="1626"/>
            </a:lvl6pPr>
            <a:lvl7pPr>
              <a:defRPr sz="1626"/>
            </a:lvl7pPr>
            <a:lvl8pPr>
              <a:defRPr sz="1626"/>
            </a:lvl8pPr>
            <a:lvl9pPr>
              <a:defRPr sz="1626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378064" y="2237694"/>
            <a:ext cx="2487603" cy="7314583"/>
          </a:xfrm>
        </p:spPr>
        <p:txBody>
          <a:bodyPr/>
          <a:lstStyle>
            <a:lvl1pPr marL="0" indent="0">
              <a:buNone/>
              <a:defRPr sz="1131"/>
            </a:lvl1pPr>
            <a:lvl2pPr marL="368765" indent="0">
              <a:buNone/>
              <a:defRPr sz="990"/>
            </a:lvl2pPr>
            <a:lvl3pPr marL="737531" indent="0">
              <a:buNone/>
              <a:defRPr sz="778"/>
            </a:lvl3pPr>
            <a:lvl4pPr marL="1106296" indent="0">
              <a:buNone/>
              <a:defRPr sz="707"/>
            </a:lvl4pPr>
            <a:lvl5pPr marL="1475062" indent="0">
              <a:buNone/>
              <a:defRPr sz="707"/>
            </a:lvl5pPr>
            <a:lvl6pPr marL="1843827" indent="0">
              <a:buNone/>
              <a:defRPr sz="707"/>
            </a:lvl6pPr>
            <a:lvl7pPr marL="2212592" indent="0">
              <a:buNone/>
              <a:defRPr sz="707"/>
            </a:lvl7pPr>
            <a:lvl8pPr marL="2581358" indent="0">
              <a:buNone/>
              <a:defRPr sz="707"/>
            </a:lvl8pPr>
            <a:lvl9pPr marL="2950124" indent="0">
              <a:buNone/>
              <a:defRPr sz="707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19C92-5754-49D1-AF67-670375308175}" type="datetimeFigureOut">
              <a:rPr lang="ko-KR" altLang="en-US" smtClean="0"/>
              <a:t>2025-02-23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2A033-4164-4917-A4DD-15B6A55E838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482060" y="7485380"/>
            <a:ext cx="4536758" cy="883692"/>
          </a:xfrm>
        </p:spPr>
        <p:txBody>
          <a:bodyPr anchor="b"/>
          <a:lstStyle>
            <a:lvl1pPr algn="l">
              <a:defRPr sz="1626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2616"/>
            </a:lvl1pPr>
            <a:lvl2pPr marL="368765" indent="0">
              <a:buNone/>
              <a:defRPr sz="2263"/>
            </a:lvl2pPr>
            <a:lvl3pPr marL="737531" indent="0">
              <a:buNone/>
              <a:defRPr sz="1909"/>
            </a:lvl3pPr>
            <a:lvl4pPr marL="1106296" indent="0">
              <a:buNone/>
              <a:defRPr sz="1626"/>
            </a:lvl4pPr>
            <a:lvl5pPr marL="1475062" indent="0">
              <a:buNone/>
              <a:defRPr sz="1626"/>
            </a:lvl5pPr>
            <a:lvl6pPr marL="1843827" indent="0">
              <a:buNone/>
              <a:defRPr sz="1626"/>
            </a:lvl6pPr>
            <a:lvl7pPr marL="2212592" indent="0">
              <a:buNone/>
              <a:defRPr sz="1626"/>
            </a:lvl7pPr>
            <a:lvl8pPr marL="2581358" indent="0">
              <a:buNone/>
              <a:defRPr sz="1626"/>
            </a:lvl8pPr>
            <a:lvl9pPr marL="2950124" indent="0">
              <a:buNone/>
              <a:defRPr sz="1626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482060" y="8369071"/>
            <a:ext cx="4536758" cy="1254989"/>
          </a:xfrm>
        </p:spPr>
        <p:txBody>
          <a:bodyPr/>
          <a:lstStyle>
            <a:lvl1pPr marL="0" indent="0">
              <a:buNone/>
              <a:defRPr sz="1131"/>
            </a:lvl1pPr>
            <a:lvl2pPr marL="368765" indent="0">
              <a:buNone/>
              <a:defRPr sz="990"/>
            </a:lvl2pPr>
            <a:lvl3pPr marL="737531" indent="0">
              <a:buNone/>
              <a:defRPr sz="778"/>
            </a:lvl3pPr>
            <a:lvl4pPr marL="1106296" indent="0">
              <a:buNone/>
              <a:defRPr sz="707"/>
            </a:lvl4pPr>
            <a:lvl5pPr marL="1475062" indent="0">
              <a:buNone/>
              <a:defRPr sz="707"/>
            </a:lvl5pPr>
            <a:lvl6pPr marL="1843827" indent="0">
              <a:buNone/>
              <a:defRPr sz="707"/>
            </a:lvl6pPr>
            <a:lvl7pPr marL="2212592" indent="0">
              <a:buNone/>
              <a:defRPr sz="707"/>
            </a:lvl7pPr>
            <a:lvl8pPr marL="2581358" indent="0">
              <a:buNone/>
              <a:defRPr sz="707"/>
            </a:lvl8pPr>
            <a:lvl9pPr marL="2950124" indent="0">
              <a:buNone/>
              <a:defRPr sz="707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319C92-5754-49D1-AF67-670375308175}" type="datetimeFigureOut">
              <a:rPr lang="ko-KR" altLang="en-US" smtClean="0"/>
              <a:t>2025-02-23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A2A033-4164-4917-A4DD-15B6A55E838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378064" y="428232"/>
            <a:ext cx="6805137" cy="1782234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378064" y="2495127"/>
            <a:ext cx="6805137" cy="7057150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378064" y="9911200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319C92-5754-49D1-AF67-670375308175}" type="datetimeFigureOut">
              <a:rPr lang="ko-KR" altLang="en-US" smtClean="0"/>
              <a:t>2025-02-23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2583432" y="9911200"/>
            <a:ext cx="2394400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5418906" y="9911200"/>
            <a:ext cx="1764295" cy="569324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99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A2A033-4164-4917-A4DD-15B6A55E8388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737531" rtl="0" eaLnBrk="1" latinLnBrk="1" hangingPunct="1">
        <a:spcBef>
          <a:spcPct val="0"/>
        </a:spcBef>
        <a:buNone/>
        <a:defRPr sz="353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76574" indent="-276574" algn="l" defTabSz="737531" rtl="0" eaLnBrk="1" latinLnBrk="1" hangingPunct="1">
        <a:spcBef>
          <a:spcPct val="20000"/>
        </a:spcBef>
        <a:buFont typeface="Arial" pitchFamily="34" charset="0"/>
        <a:buChar char="•"/>
        <a:defRPr sz="2616" kern="1200">
          <a:solidFill>
            <a:schemeClr val="tx1"/>
          </a:solidFill>
          <a:latin typeface="+mn-lt"/>
          <a:ea typeface="+mn-ea"/>
          <a:cs typeface="+mn-cs"/>
        </a:defRPr>
      </a:lvl1pPr>
      <a:lvl2pPr marL="599243" indent="-230479" algn="l" defTabSz="737531" rtl="0" eaLnBrk="1" latinLnBrk="1" hangingPunct="1">
        <a:spcBef>
          <a:spcPct val="20000"/>
        </a:spcBef>
        <a:buFont typeface="Arial" pitchFamily="34" charset="0"/>
        <a:buChar char="–"/>
        <a:defRPr sz="2263" kern="1200">
          <a:solidFill>
            <a:schemeClr val="tx1"/>
          </a:solidFill>
          <a:latin typeface="+mn-lt"/>
          <a:ea typeface="+mn-ea"/>
          <a:cs typeface="+mn-cs"/>
        </a:defRPr>
      </a:lvl2pPr>
      <a:lvl3pPr marL="921913" indent="-184383" algn="l" defTabSz="737531" rtl="0" eaLnBrk="1" latinLnBrk="1" hangingPunct="1">
        <a:spcBef>
          <a:spcPct val="20000"/>
        </a:spcBef>
        <a:buFont typeface="Arial" pitchFamily="34" charset="0"/>
        <a:buChar char="•"/>
        <a:defRPr sz="1909" kern="1200">
          <a:solidFill>
            <a:schemeClr val="tx1"/>
          </a:solidFill>
          <a:latin typeface="+mn-lt"/>
          <a:ea typeface="+mn-ea"/>
          <a:cs typeface="+mn-cs"/>
        </a:defRPr>
      </a:lvl3pPr>
      <a:lvl4pPr marL="1290680" indent="-184383" algn="l" defTabSz="737531" rtl="0" eaLnBrk="1" latinLnBrk="1" hangingPunct="1">
        <a:spcBef>
          <a:spcPct val="20000"/>
        </a:spcBef>
        <a:buFont typeface="Arial" pitchFamily="34" charset="0"/>
        <a:buChar char="–"/>
        <a:defRPr sz="1626" kern="1200">
          <a:solidFill>
            <a:schemeClr val="tx1"/>
          </a:solidFill>
          <a:latin typeface="+mn-lt"/>
          <a:ea typeface="+mn-ea"/>
          <a:cs typeface="+mn-cs"/>
        </a:defRPr>
      </a:lvl4pPr>
      <a:lvl5pPr marL="1659444" indent="-184383" algn="l" defTabSz="737531" rtl="0" eaLnBrk="1" latinLnBrk="1" hangingPunct="1">
        <a:spcBef>
          <a:spcPct val="20000"/>
        </a:spcBef>
        <a:buFont typeface="Arial" pitchFamily="34" charset="0"/>
        <a:buChar char="»"/>
        <a:defRPr sz="1626" kern="1200">
          <a:solidFill>
            <a:schemeClr val="tx1"/>
          </a:solidFill>
          <a:latin typeface="+mn-lt"/>
          <a:ea typeface="+mn-ea"/>
          <a:cs typeface="+mn-cs"/>
        </a:defRPr>
      </a:lvl5pPr>
      <a:lvl6pPr marL="2028209" indent="-184383" algn="l" defTabSz="737531" rtl="0" eaLnBrk="1" latinLnBrk="1" hangingPunct="1">
        <a:spcBef>
          <a:spcPct val="20000"/>
        </a:spcBef>
        <a:buFont typeface="Arial" pitchFamily="34" charset="0"/>
        <a:buChar char="•"/>
        <a:defRPr sz="1626" kern="1200">
          <a:solidFill>
            <a:schemeClr val="tx1"/>
          </a:solidFill>
          <a:latin typeface="+mn-lt"/>
          <a:ea typeface="+mn-ea"/>
          <a:cs typeface="+mn-cs"/>
        </a:defRPr>
      </a:lvl6pPr>
      <a:lvl7pPr marL="2396975" indent="-184383" algn="l" defTabSz="737531" rtl="0" eaLnBrk="1" latinLnBrk="1" hangingPunct="1">
        <a:spcBef>
          <a:spcPct val="20000"/>
        </a:spcBef>
        <a:buFont typeface="Arial" pitchFamily="34" charset="0"/>
        <a:buChar char="•"/>
        <a:defRPr sz="1626" kern="1200">
          <a:solidFill>
            <a:schemeClr val="tx1"/>
          </a:solidFill>
          <a:latin typeface="+mn-lt"/>
          <a:ea typeface="+mn-ea"/>
          <a:cs typeface="+mn-cs"/>
        </a:defRPr>
      </a:lvl7pPr>
      <a:lvl8pPr marL="2765740" indent="-184383" algn="l" defTabSz="737531" rtl="0" eaLnBrk="1" latinLnBrk="1" hangingPunct="1">
        <a:spcBef>
          <a:spcPct val="20000"/>
        </a:spcBef>
        <a:buFont typeface="Arial" pitchFamily="34" charset="0"/>
        <a:buChar char="•"/>
        <a:defRPr sz="1626" kern="1200">
          <a:solidFill>
            <a:schemeClr val="tx1"/>
          </a:solidFill>
          <a:latin typeface="+mn-lt"/>
          <a:ea typeface="+mn-ea"/>
          <a:cs typeface="+mn-cs"/>
        </a:defRPr>
      </a:lvl8pPr>
      <a:lvl9pPr marL="3134506" indent="-184383" algn="l" defTabSz="737531" rtl="0" eaLnBrk="1" latinLnBrk="1" hangingPunct="1">
        <a:spcBef>
          <a:spcPct val="20000"/>
        </a:spcBef>
        <a:buFont typeface="Arial" pitchFamily="34" charset="0"/>
        <a:buChar char="•"/>
        <a:defRPr sz="162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737531" rtl="0" eaLnBrk="1" latinLnBrk="1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1pPr>
      <a:lvl2pPr marL="368765" algn="l" defTabSz="737531" rtl="0" eaLnBrk="1" latinLnBrk="1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2pPr>
      <a:lvl3pPr marL="737531" algn="l" defTabSz="737531" rtl="0" eaLnBrk="1" latinLnBrk="1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3pPr>
      <a:lvl4pPr marL="1106296" algn="l" defTabSz="737531" rtl="0" eaLnBrk="1" latinLnBrk="1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4pPr>
      <a:lvl5pPr marL="1475062" algn="l" defTabSz="737531" rtl="0" eaLnBrk="1" latinLnBrk="1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5pPr>
      <a:lvl6pPr marL="1843827" algn="l" defTabSz="737531" rtl="0" eaLnBrk="1" latinLnBrk="1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6pPr>
      <a:lvl7pPr marL="2212592" algn="l" defTabSz="737531" rtl="0" eaLnBrk="1" latinLnBrk="1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7pPr>
      <a:lvl8pPr marL="2581358" algn="l" defTabSz="737531" rtl="0" eaLnBrk="1" latinLnBrk="1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8pPr>
      <a:lvl9pPr marL="2950124" algn="l" defTabSz="737531" rtl="0" eaLnBrk="1" latinLnBrk="1" hangingPunct="1">
        <a:defRPr sz="148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589259" y="954684"/>
            <a:ext cx="1904431" cy="748862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ctr"/>
            <a:r>
              <a:rPr lang="ko-KR" altLang="en-US" sz="2828" b="1" dirty="0">
                <a:latin typeface="나눔명조" pitchFamily="18" charset="-127"/>
                <a:ea typeface="나눔명조" pitchFamily="18" charset="-127"/>
              </a:rPr>
              <a:t>졸업장</a:t>
            </a:r>
          </a:p>
        </p:txBody>
      </p:sp>
      <p:sp>
        <p:nvSpPr>
          <p:cNvPr id="6" name="타원 5"/>
          <p:cNvSpPr/>
          <p:nvPr/>
        </p:nvSpPr>
        <p:spPr>
          <a:xfrm>
            <a:off x="4418995" y="1255764"/>
            <a:ext cx="133293" cy="133293"/>
          </a:xfrm>
          <a:prstGeom prst="ellipse">
            <a:avLst/>
          </a:prstGeom>
          <a:solidFill>
            <a:srgbClr val="F7A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Autofit/>
          </a:bodyPr>
          <a:lstStyle/>
          <a:p>
            <a:pPr algn="ctr"/>
            <a:endParaRPr lang="ko-KR" altLang="en-US" sz="1485" dirty="0"/>
          </a:p>
        </p:txBody>
      </p:sp>
      <p:sp>
        <p:nvSpPr>
          <p:cNvPr id="7" name="타원 6"/>
          <p:cNvSpPr/>
          <p:nvPr/>
        </p:nvSpPr>
        <p:spPr>
          <a:xfrm>
            <a:off x="6531697" y="1255762"/>
            <a:ext cx="133293" cy="133293"/>
          </a:xfrm>
          <a:prstGeom prst="ellipse">
            <a:avLst/>
          </a:prstGeom>
          <a:solidFill>
            <a:srgbClr val="F7AC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Autofit/>
          </a:bodyPr>
          <a:lstStyle/>
          <a:p>
            <a:pPr algn="ctr"/>
            <a:endParaRPr lang="ko-KR" altLang="en-US" sz="1485" dirty="0"/>
          </a:p>
        </p:txBody>
      </p:sp>
      <p:sp>
        <p:nvSpPr>
          <p:cNvPr id="8" name="TextBox 7"/>
          <p:cNvSpPr txBox="1"/>
          <p:nvPr/>
        </p:nvSpPr>
        <p:spPr>
          <a:xfrm>
            <a:off x="4589259" y="1700188"/>
            <a:ext cx="1904431" cy="244193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 algn="ctr"/>
            <a:r>
              <a:rPr lang="en-US" altLang="ko-KR" sz="900" b="1" spc="-7" dirty="0">
                <a:latin typeface="나눔고딕" pitchFamily="50" charset="-127"/>
                <a:ea typeface="나눔고딕" pitchFamily="50" charset="-127"/>
              </a:rPr>
              <a:t>{A}</a:t>
            </a:r>
            <a:endParaRPr lang="ko-KR" altLang="en-US" sz="900" b="1" spc="-7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31542" y="3949498"/>
            <a:ext cx="2843211" cy="284893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r>
              <a:rPr lang="en-US" altLang="ko-KR" sz="1000" dirty="0">
                <a:latin typeface="나눔고딕" pitchFamily="50" charset="-127"/>
                <a:ea typeface="나눔고딕" pitchFamily="50" charset="-127"/>
              </a:rPr>
              <a:t>{D}</a:t>
            </a:r>
            <a:endParaRPr lang="ko-KR" altLang="en-US" sz="1000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11388" y="4176818"/>
            <a:ext cx="1890998" cy="586066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r>
              <a:rPr lang="en-US" altLang="ko-KR" sz="2121" dirty="0">
                <a:latin typeface="나눔명조" pitchFamily="18" charset="-127"/>
                <a:ea typeface="나눔명조" pitchFamily="18" charset="-127"/>
              </a:rPr>
              <a:t>{B}</a:t>
            </a:r>
            <a:endParaRPr lang="ko-KR" altLang="en-US" sz="2121" dirty="0">
              <a:latin typeface="나눔명조" pitchFamily="18" charset="-127"/>
              <a:ea typeface="나눔명조" pitchFamily="18" charset="-127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204520" y="4482941"/>
            <a:ext cx="2843211" cy="244193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r>
              <a:rPr lang="en-US" altLang="ko-KR" sz="1000" spc="-7" dirty="0">
                <a:latin typeface="나눔명조" pitchFamily="18" charset="-127"/>
                <a:ea typeface="나눔명조" pitchFamily="18" charset="-127"/>
              </a:rPr>
              <a:t>{C}</a:t>
            </a:r>
            <a:r>
              <a:rPr lang="ko-KR" altLang="en-US" sz="1000" spc="-7" dirty="0">
                <a:latin typeface="나눔명조" pitchFamily="18" charset="-127"/>
                <a:ea typeface="나눔명조" pitchFamily="18" charset="-127"/>
              </a:rPr>
              <a:t>생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31538" y="4818294"/>
            <a:ext cx="4747644" cy="2159761"/>
          </a:xfrm>
          <a:prstGeom prst="rect">
            <a:avLst/>
          </a:prstGeom>
          <a:noFill/>
        </p:spPr>
        <p:txBody>
          <a:bodyPr wrap="square" rtlCol="0" anchor="t" anchorCtr="0">
            <a:noAutofit/>
          </a:bodyPr>
          <a:lstStyle/>
          <a:p>
            <a:pPr>
              <a:lnSpc>
                <a:spcPct val="150000"/>
              </a:lnSpc>
              <a:spcBef>
                <a:spcPts val="71"/>
              </a:spcBef>
              <a:spcAft>
                <a:spcPts val="71"/>
              </a:spcAft>
            </a:pPr>
            <a:r>
              <a:rPr lang="ko-KR" altLang="en-US" sz="1200" dirty="0">
                <a:latin typeface="나눔명조" pitchFamily="18" charset="-127"/>
                <a:ea typeface="나눔명조" pitchFamily="18" charset="-127"/>
              </a:rPr>
              <a:t>위 어린이는 우리 원에서</a:t>
            </a:r>
            <a:endParaRPr lang="en-US" altLang="ko-KR" sz="1200" dirty="0">
              <a:latin typeface="나눔명조" pitchFamily="18" charset="-127"/>
              <a:ea typeface="나눔명조" pitchFamily="18" charset="-127"/>
            </a:endParaRPr>
          </a:p>
          <a:p>
            <a:pPr>
              <a:lnSpc>
                <a:spcPct val="150000"/>
              </a:lnSpc>
              <a:spcBef>
                <a:spcPts val="71"/>
              </a:spcBef>
              <a:spcAft>
                <a:spcPts val="71"/>
              </a:spcAft>
            </a:pPr>
            <a:r>
              <a:rPr lang="en-US" altLang="ko-KR" sz="1200" dirty="0">
                <a:latin typeface="나눔명조" pitchFamily="18" charset="-127"/>
                <a:ea typeface="나눔명조" pitchFamily="18" charset="-127"/>
              </a:rPr>
              <a:t>1</a:t>
            </a:r>
            <a:r>
              <a:rPr lang="ko-KR" altLang="en-US" sz="1200" dirty="0">
                <a:latin typeface="나눔명조" pitchFamily="18" charset="-127"/>
                <a:ea typeface="나눔명조" pitchFamily="18" charset="-127"/>
              </a:rPr>
              <a:t>년 동안 소정의 교육을 받았으므로</a:t>
            </a:r>
            <a:endParaRPr lang="en-US" altLang="ko-KR" sz="1200" dirty="0">
              <a:latin typeface="나눔명조" pitchFamily="18" charset="-127"/>
              <a:ea typeface="나눔명조" pitchFamily="18" charset="-127"/>
            </a:endParaRPr>
          </a:p>
          <a:p>
            <a:pPr>
              <a:lnSpc>
                <a:spcPct val="150000"/>
              </a:lnSpc>
              <a:spcBef>
                <a:spcPts val="71"/>
              </a:spcBef>
              <a:spcAft>
                <a:spcPts val="71"/>
              </a:spcAft>
            </a:pPr>
            <a:r>
              <a:rPr lang="ko-KR" altLang="en-US" sz="1200" dirty="0">
                <a:latin typeface="나눔명조" pitchFamily="18" charset="-127"/>
                <a:ea typeface="나눔명조" pitchFamily="18" charset="-127"/>
              </a:rPr>
              <a:t>이 증서를 수여합니다</a:t>
            </a:r>
            <a:r>
              <a:rPr lang="en-US" altLang="ko-KR" sz="1200" dirty="0">
                <a:solidFill>
                  <a:schemeClr val="dk1"/>
                </a:solidFill>
                <a:latin typeface="Nanum Gothic"/>
                <a:ea typeface="나눔명조" pitchFamily="18" charset="-127"/>
                <a:sym typeface="Nanum Gothic"/>
              </a:rPr>
              <a:t>. </a:t>
            </a:r>
            <a:r>
              <a:rPr lang="ko-KR" altLang="en-US" sz="1200" dirty="0">
                <a:solidFill>
                  <a:schemeClr val="dk1"/>
                </a:solidFill>
                <a:latin typeface="Nanum Gothic"/>
                <a:ea typeface="나눔명조" pitchFamily="18" charset="-127"/>
                <a:sym typeface="Nanum Gothic"/>
              </a:rPr>
              <a:t>세상으로 향하는 </a:t>
            </a:r>
            <a:r>
              <a:rPr lang="ko" altLang="ko-KR" sz="1200" dirty="0">
                <a:solidFill>
                  <a:schemeClr val="dk1"/>
                </a:solidFill>
                <a:latin typeface="Nanum Gothic"/>
                <a:ea typeface="Nanum Gothic"/>
                <a:cs typeface="Nanum Gothic"/>
                <a:sym typeface="Nanum Gothic"/>
              </a:rPr>
              <a:t>빛나는 걸음을 응원합니다. </a:t>
            </a:r>
            <a:endParaRPr lang="ko-KR" altLang="en-US" sz="1200" dirty="0">
              <a:latin typeface="나눔명조" pitchFamily="18" charset="-127"/>
              <a:ea typeface="나눔명조" pitchFamily="18" charset="-127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649782" y="8485728"/>
            <a:ext cx="1789764" cy="334276"/>
          </a:xfrm>
          <a:prstGeom prst="rect">
            <a:avLst/>
          </a:prstGeom>
          <a:noFill/>
        </p:spPr>
        <p:txBody>
          <a:bodyPr wrap="square" lIns="70405" tIns="35203" rIns="70405" bIns="35203" rtlCol="0" anchor="t" anchorCtr="0">
            <a:noAutofit/>
          </a:bodyPr>
          <a:lstStyle/>
          <a:p>
            <a:r>
              <a:rPr lang="en-US" altLang="ko-KR" sz="1050" spc="-8" dirty="0">
                <a:latin typeface="나눔명조" pitchFamily="18" charset="-127"/>
                <a:ea typeface="나눔명조" pitchFamily="18" charset="-127"/>
              </a:rPr>
              <a:t>{E}</a:t>
            </a:r>
            <a:endParaRPr lang="ko-KR" altLang="en-US" sz="1050" spc="-8" dirty="0">
              <a:latin typeface="나눔명조" pitchFamily="18" charset="-127"/>
              <a:ea typeface="나눔명조" pitchFamily="18" charset="-127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635501" y="8888358"/>
            <a:ext cx="2305370" cy="334276"/>
          </a:xfrm>
          <a:prstGeom prst="rect">
            <a:avLst/>
          </a:prstGeom>
          <a:noFill/>
        </p:spPr>
        <p:txBody>
          <a:bodyPr wrap="square" lIns="70405" tIns="35203" rIns="70405" bIns="35203" rtlCol="0" anchor="t" anchorCtr="0">
            <a:noAutofit/>
          </a:bodyPr>
          <a:lstStyle/>
          <a:p>
            <a:r>
              <a:rPr lang="ko-KR" altLang="en-US" sz="1100" spc="-8" dirty="0">
                <a:latin typeface="나눔명조" pitchFamily="18" charset="-127"/>
                <a:ea typeface="나눔명조" pitchFamily="18" charset="-127"/>
              </a:rPr>
              <a:t>즐거운 나라 유치원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655657" y="9493648"/>
            <a:ext cx="671900" cy="334276"/>
          </a:xfrm>
          <a:prstGeom prst="rect">
            <a:avLst/>
          </a:prstGeom>
          <a:noFill/>
        </p:spPr>
        <p:txBody>
          <a:bodyPr wrap="square" lIns="70405" tIns="35203" rIns="70405" bIns="35203" rtlCol="0" anchor="t" anchorCtr="0">
            <a:noAutofit/>
          </a:bodyPr>
          <a:lstStyle/>
          <a:p>
            <a:r>
              <a:rPr lang="ko-KR" altLang="en-US" sz="1050" spc="-8" dirty="0">
                <a:latin typeface="나눔명조" pitchFamily="18" charset="-127"/>
                <a:ea typeface="나눔명조" pitchFamily="18" charset="-127"/>
              </a:rPr>
              <a:t>원장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111972" y="9435189"/>
            <a:ext cx="1233152" cy="399395"/>
          </a:xfrm>
          <a:prstGeom prst="rect">
            <a:avLst/>
          </a:prstGeom>
          <a:noFill/>
        </p:spPr>
        <p:txBody>
          <a:bodyPr wrap="square" lIns="70405" tIns="35203" rIns="70405" bIns="35203" rtlCol="0" anchor="t" anchorCtr="0">
            <a:noAutofit/>
          </a:bodyPr>
          <a:lstStyle/>
          <a:p>
            <a:r>
              <a:rPr lang="ko-KR" altLang="en-US" sz="1600" dirty="0">
                <a:latin typeface="나눔명조" pitchFamily="18" charset="-127"/>
                <a:ea typeface="나눔명조" pitchFamily="18" charset="-127"/>
              </a:rPr>
              <a:t>제 임 </a:t>
            </a:r>
            <a:r>
              <a:rPr lang="ko-KR" altLang="en-US" sz="1600" dirty="0" err="1">
                <a:latin typeface="나눔명조" pitchFamily="18" charset="-127"/>
                <a:ea typeface="나눔명조" pitchFamily="18" charset="-127"/>
              </a:rPr>
              <a:t>스</a:t>
            </a:r>
            <a:endParaRPr lang="ko-KR" altLang="en-US" sz="1600" dirty="0">
              <a:latin typeface="나눔명조" pitchFamily="18" charset="-127"/>
              <a:ea typeface="나눔명조" pitchFamily="18" charset="-127"/>
            </a:endParaRPr>
          </a:p>
        </p:txBody>
      </p:sp>
      <p:pic>
        <p:nvPicPr>
          <p:cNvPr id="18" name="그림 1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8977" y="810847"/>
            <a:ext cx="1979996" cy="2437637"/>
          </a:xfrm>
          <a:prstGeom prst="rect">
            <a:avLst/>
          </a:prstGeom>
        </p:spPr>
      </p:pic>
      <p:sp>
        <p:nvSpPr>
          <p:cNvPr id="20" name="모서리가 둥근 직사각형 19"/>
          <p:cNvSpPr/>
          <p:nvPr/>
        </p:nvSpPr>
        <p:spPr>
          <a:xfrm rot="5400000">
            <a:off x="-1208352" y="2006523"/>
            <a:ext cx="9977966" cy="6680356"/>
          </a:xfrm>
          <a:prstGeom prst="roundRect">
            <a:avLst>
              <a:gd name="adj" fmla="val 6221"/>
            </a:avLst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>
            <a:noAutofit/>
          </a:bodyPr>
          <a:lstStyle/>
          <a:p>
            <a:pPr algn="ctr"/>
            <a:r>
              <a:rPr lang="en-US" altLang="ko-KR" sz="1485" dirty="0"/>
              <a:t> </a:t>
            </a:r>
            <a:endParaRPr lang="ko-KR" altLang="en-US" sz="1485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51E3C836-E172-812E-1411-786CA51C24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saturation sat="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9821" y="8852358"/>
            <a:ext cx="2265403" cy="11122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943128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1661</TotalTime>
  <Words>46</Words>
  <Application>Microsoft Office PowerPoint</Application>
  <PresentationFormat>사용자 지정</PresentationFormat>
  <Paragraphs>14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5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7" baseType="lpstr">
      <vt:lpstr>Nanum Gothic</vt:lpstr>
      <vt:lpstr>나눔고딕</vt:lpstr>
      <vt:lpstr>나눔명조</vt:lpstr>
      <vt:lpstr>맑은 고딕</vt:lpstr>
      <vt:lpstr>Arial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USR781</dc:creator>
  <cp:lastModifiedBy>James</cp:lastModifiedBy>
  <cp:revision>72</cp:revision>
  <cp:lastPrinted>2012-07-04T05:51:53Z</cp:lastPrinted>
  <dcterms:created xsi:type="dcterms:W3CDTF">2012-06-30T09:38:16Z</dcterms:created>
  <dcterms:modified xsi:type="dcterms:W3CDTF">2025-02-23T06:03:40Z</dcterms:modified>
</cp:coreProperties>
</file>