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0693400" cy="7561263"/>
  <p:notesSz cx="10234613" cy="7102475"/>
  <p:defaultTextStyle>
    <a:defPPr>
      <a:defRPr lang="ko-KR"/>
    </a:defPPr>
    <a:lvl1pPr marL="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orient="horz" pos="1111">
          <p15:clr>
            <a:srgbClr val="A4A3A4"/>
          </p15:clr>
        </p15:guide>
        <p15:guide id="3" orient="horz" pos="3334">
          <p15:clr>
            <a:srgbClr val="A4A3A4"/>
          </p15:clr>
        </p15:guide>
        <p15:guide id="4" pos="9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C31"/>
    <a:srgbClr val="4B4C4C"/>
    <a:srgbClr val="4C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660"/>
  </p:normalViewPr>
  <p:slideViewPr>
    <p:cSldViewPr showGuides="1">
      <p:cViewPr varScale="1">
        <p:scale>
          <a:sx n="98" d="100"/>
          <a:sy n="98" d="100"/>
        </p:scale>
        <p:origin x="1872" y="96"/>
      </p:cViewPr>
      <p:guideLst>
        <p:guide orient="horz" pos="2381"/>
        <p:guide orient="horz" pos="1111"/>
        <p:guide orient="horz" pos="3334"/>
        <p:guide pos="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1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1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1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1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1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fo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38" y="548221"/>
            <a:ext cx="9595124" cy="64648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6647" y="1317551"/>
            <a:ext cx="3794029" cy="230832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en-US" altLang="ko-KR" sz="9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{A}</a:t>
            </a:r>
            <a:endParaRPr lang="ko-KR" altLang="en-US" sz="9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3960" y="3804757"/>
            <a:ext cx="4975431" cy="134015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dirty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위 사람은 리더십 아카데미의</a:t>
            </a:r>
            <a:endParaRPr lang="en-US" altLang="ko-KR" sz="1300" dirty="0">
              <a:solidFill>
                <a:srgbClr val="304F2E"/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dirty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해당 교육 과정을 성실히 수행하였기에</a:t>
            </a:r>
            <a:endParaRPr lang="en-US" altLang="ko-KR" sz="1300" dirty="0">
              <a:solidFill>
                <a:srgbClr val="304F2E"/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dirty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이 수료증을 수여합니다</a:t>
            </a:r>
            <a:r>
              <a:rPr lang="en-US" altLang="ko-KR" sz="1300" dirty="0">
                <a:solidFill>
                  <a:srgbClr val="304F2E"/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1300" dirty="0">
              <a:solidFill>
                <a:srgbClr val="304F2E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340800" y="3738558"/>
            <a:ext cx="357190" cy="45719"/>
          </a:xfrm>
          <a:prstGeom prst="rect">
            <a:avLst/>
          </a:prstGeom>
          <a:solidFill>
            <a:srgbClr val="304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0784" y="5144906"/>
            <a:ext cx="1455848" cy="48577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ko-KR" sz="13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{F}</a:t>
            </a:r>
            <a:endParaRPr lang="ko-KR" altLang="en-US" sz="13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8502" y="5947586"/>
            <a:ext cx="498855" cy="392415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3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원장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37035" y="5885667"/>
            <a:ext cx="962123" cy="507831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8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제임스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7894805" y="6966000"/>
            <a:ext cx="2292615" cy="215444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800" dirty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이 문서는 </a:t>
            </a:r>
            <a:r>
              <a:rPr lang="ko-KR" altLang="en-US" sz="800" dirty="0" err="1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나눔글꼴로</a:t>
            </a:r>
            <a:r>
              <a:rPr lang="ko-KR" altLang="en-US" sz="800" dirty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 작성되었습니다</a:t>
            </a:r>
            <a:r>
              <a:rPr lang="en-US" altLang="ko-KR" sz="800" dirty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dirty="0">
                <a:solidFill>
                  <a:srgbClr val="4C4B4B"/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다운로드</a:t>
            </a:r>
            <a:endParaRPr lang="ko-KR" altLang="en-US" sz="800" dirty="0">
              <a:solidFill>
                <a:srgbClr val="4C4B4B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8715" y="1586483"/>
            <a:ext cx="1560042" cy="677108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r>
              <a:rPr lang="ko-KR" altLang="en-US" sz="3800" dirty="0">
                <a:solidFill>
                  <a:srgbClr val="304C31"/>
                </a:solidFill>
                <a:latin typeface="나눔고딕 ExtraBold" pitchFamily="50" charset="-127"/>
                <a:ea typeface="나눔고딕 ExtraBold" pitchFamily="50" charset="-127"/>
              </a:rPr>
              <a:t>수료증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32849" y="1600572"/>
            <a:ext cx="4650355" cy="1277273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이       </a:t>
            </a:r>
            <a:r>
              <a:rPr lang="ko-KR" altLang="en-US" sz="1100" dirty="0" err="1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름</a:t>
            </a:r>
            <a:r>
              <a:rPr lang="en-US" altLang="ko-KR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{B}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소       속</a:t>
            </a:r>
            <a:r>
              <a:rPr lang="en-US" altLang="ko-KR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{C}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  육  명</a:t>
            </a:r>
            <a:r>
              <a:rPr lang="en-US" altLang="ko-KR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{D}</a:t>
            </a:r>
          </a:p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교육 기간</a:t>
            </a:r>
            <a:r>
              <a:rPr lang="en-US" altLang="ko-KR" sz="1100" dirty="0">
                <a:solidFill>
                  <a:srgbClr val="304C31"/>
                </a:solidFill>
                <a:latin typeface="나눔고딕" pitchFamily="50" charset="-127"/>
                <a:ea typeface="나눔고딕" pitchFamily="50" charset="-127"/>
              </a:rPr>
              <a:t>: {E}</a:t>
            </a:r>
            <a:endParaRPr lang="ko-KR" altLang="en-US" sz="1100" dirty="0">
              <a:solidFill>
                <a:srgbClr val="304C3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13FCDC-402F-8988-3314-A79817C6E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0" y="5912005"/>
            <a:ext cx="54006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D2B2C55E-D328-476A-E259-FBFC44AEA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382" y="5204246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17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53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나눔고딕</vt:lpstr>
      <vt:lpstr>나눔고딕 ExtraBold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USR781</dc:creator>
  <cp:lastModifiedBy>James</cp:lastModifiedBy>
  <cp:revision>86</cp:revision>
  <cp:lastPrinted>2012-07-15T13:43:23Z</cp:lastPrinted>
  <dcterms:created xsi:type="dcterms:W3CDTF">2012-06-30T09:38:16Z</dcterms:created>
  <dcterms:modified xsi:type="dcterms:W3CDTF">2025-02-23T07:02:56Z</dcterms:modified>
</cp:coreProperties>
</file>