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6126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92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06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7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02803"/>
            <a:ext cx="2812588" cy="645157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02803"/>
            <a:ext cx="8263250" cy="645157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52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5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18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764296"/>
            <a:ext cx="5537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2" y="1764296"/>
            <a:ext cx="5537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87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20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4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2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32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3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6300-F6F0-4369-94D3-A6BF9DAC245B}" type="datetimeFigureOut">
              <a:rPr lang="ko-KR" altLang="en-US" smtClean="0"/>
              <a:t>2025-02-24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96F8-D298-4EEF-9EF8-E9F6BFB162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86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8" y="548221"/>
            <a:ext cx="9595124" cy="6464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6647" y="1317551"/>
            <a:ext cx="3794029" cy="230832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2025-001</a:t>
            </a:r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960" y="3804757"/>
            <a:ext cx="4975431" cy="134015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위 사람은 리더십 아카데미의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해당 교육 과정을 성실히 수행하였기에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이 수료증을 수여합니다</a:t>
            </a:r>
            <a:r>
              <a:rPr lang="en-US" altLang="ko-KR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40800" y="3738558"/>
            <a:ext cx="357190" cy="45719"/>
          </a:xfrm>
          <a:prstGeom prst="rect">
            <a:avLst/>
          </a:prstGeom>
          <a:solidFill>
            <a:srgbClr val="304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0784" y="5144906"/>
            <a:ext cx="1455848" cy="48577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8502" y="5947586"/>
            <a:ext cx="498855" cy="39241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원장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7035" y="5885667"/>
            <a:ext cx="962123" cy="507831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8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제임스</a:t>
            </a:r>
            <a:endParaRPr lang="ko-KR" altLang="en-US" sz="18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894805" y="6966000"/>
            <a:ext cx="2292615" cy="215444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다운로드</a:t>
            </a:r>
            <a:endParaRPr lang="ko-KR" altLang="en-US" sz="800" dirty="0">
              <a:solidFill>
                <a:srgbClr val="4C4B4B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8715" y="1586483"/>
            <a:ext cx="1560042" cy="677108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3800" smtClean="0">
                <a:solidFill>
                  <a:srgbClr val="304C31"/>
                </a:solidFill>
                <a:latin typeface="나눔고딕 ExtraBold" pitchFamily="50" charset="-127"/>
                <a:ea typeface="나눔고딕 ExtraBold" pitchFamily="50" charset="-127"/>
              </a:rPr>
              <a:t>수료증</a:t>
            </a:r>
            <a:endParaRPr lang="ko-KR" altLang="en-US" sz="3800" dirty="0">
              <a:solidFill>
                <a:srgbClr val="304C3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2849" y="1600572"/>
            <a:ext cx="4650355" cy="1277273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       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이영희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소       속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㈜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대한민국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  육  명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엑셀 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&amp;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파워포인트 활용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교육 기간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~2025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 </a:t>
            </a:r>
            <a:endParaRPr lang="ko-KR" altLang="en-US" sz="11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513FCDC-402F-8988-3314-A79817C6E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0" y="5912005"/>
            <a:ext cx="5400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D2B2C55E-D328-476A-E259-FBFC44AEA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382" y="5204246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7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8" y="548221"/>
            <a:ext cx="9595124" cy="6464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6647" y="1317551"/>
            <a:ext cx="3794029" cy="230832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2025-002</a:t>
            </a:r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960" y="3804757"/>
            <a:ext cx="4975431" cy="134015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위 사람은 리더십 아카데미의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해당 교육 과정을 성실히 수행하였기에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이 수료증을 수여합니다</a:t>
            </a:r>
            <a:r>
              <a:rPr lang="en-US" altLang="ko-KR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40800" y="3738558"/>
            <a:ext cx="357190" cy="45719"/>
          </a:xfrm>
          <a:prstGeom prst="rect">
            <a:avLst/>
          </a:prstGeom>
          <a:solidFill>
            <a:srgbClr val="304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0784" y="5144906"/>
            <a:ext cx="1455848" cy="48577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8502" y="5947586"/>
            <a:ext cx="498855" cy="39241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원장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7035" y="5885667"/>
            <a:ext cx="962123" cy="507831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8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제임스</a:t>
            </a:r>
            <a:endParaRPr lang="ko-KR" altLang="en-US" sz="18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894805" y="6966000"/>
            <a:ext cx="2292615" cy="215444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다운로드</a:t>
            </a:r>
            <a:endParaRPr lang="ko-KR" altLang="en-US" sz="800" dirty="0">
              <a:solidFill>
                <a:srgbClr val="4C4B4B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8715" y="1586483"/>
            <a:ext cx="1560042" cy="677108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3800" smtClean="0">
                <a:solidFill>
                  <a:srgbClr val="304C31"/>
                </a:solidFill>
                <a:latin typeface="나눔고딕 ExtraBold" pitchFamily="50" charset="-127"/>
                <a:ea typeface="나눔고딕 ExtraBold" pitchFamily="50" charset="-127"/>
              </a:rPr>
              <a:t>수료증</a:t>
            </a:r>
            <a:endParaRPr lang="ko-KR" altLang="en-US" sz="3800" dirty="0">
              <a:solidFill>
                <a:srgbClr val="304C3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2849" y="1600572"/>
            <a:ext cx="4650355" cy="1277273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       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김철수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소       속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㈜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대한민국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  육  명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엑셀 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&amp;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파워포인트 활용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교육 기간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~2025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 </a:t>
            </a:r>
            <a:endParaRPr lang="ko-KR" altLang="en-US" sz="11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513FCDC-402F-8988-3314-A79817C6E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0" y="5912005"/>
            <a:ext cx="5400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D2B2C55E-D328-476A-E259-FBFC44AEA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382" y="5204246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8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8" y="548221"/>
            <a:ext cx="9595124" cy="6464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6647" y="1317551"/>
            <a:ext cx="3794029" cy="230832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</a:t>
            </a:r>
            <a:r>
              <a:rPr lang="en-US" altLang="ko-KR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2025-003</a:t>
            </a:r>
            <a:r>
              <a:rPr lang="ko-KR" altLang="en-US" sz="9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호</a:t>
            </a:r>
            <a:endParaRPr lang="ko-KR" altLang="en-US" sz="9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960" y="3804757"/>
            <a:ext cx="4975431" cy="134015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위 사람은 리더십 아카데미의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해당 교육 과정을 성실히 수행하였기에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이 수료증을 수여합니다</a:t>
            </a:r>
            <a:r>
              <a:rPr lang="en-US" altLang="ko-KR" sz="1300" smtClean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40800" y="3738558"/>
            <a:ext cx="357190" cy="45719"/>
          </a:xfrm>
          <a:prstGeom prst="rect">
            <a:avLst/>
          </a:prstGeom>
          <a:solidFill>
            <a:srgbClr val="304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0784" y="5144906"/>
            <a:ext cx="1455848" cy="48577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2025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8502" y="5947586"/>
            <a:ext cx="498855" cy="39241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원장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7035" y="5885667"/>
            <a:ext cx="962123" cy="507831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8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제임스</a:t>
            </a:r>
            <a:endParaRPr lang="ko-KR" altLang="en-US" sz="18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894805" y="6966000"/>
            <a:ext cx="2292615" cy="215444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이 문서는 나눔글꼴로 작성되었습니다</a:t>
            </a:r>
            <a:r>
              <a:rPr lang="en-US" altLang="ko-KR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smtClean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다운로드</a:t>
            </a:r>
            <a:endParaRPr lang="ko-KR" altLang="en-US" sz="800" dirty="0">
              <a:solidFill>
                <a:srgbClr val="4C4B4B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8715" y="1586483"/>
            <a:ext cx="1560042" cy="677108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3800" smtClean="0">
                <a:solidFill>
                  <a:srgbClr val="304C31"/>
                </a:solidFill>
                <a:latin typeface="나눔고딕 ExtraBold" pitchFamily="50" charset="-127"/>
                <a:ea typeface="나눔고딕 ExtraBold" pitchFamily="50" charset="-127"/>
              </a:rPr>
              <a:t>수료증</a:t>
            </a:r>
            <a:endParaRPr lang="ko-KR" altLang="en-US" sz="3800" dirty="0">
              <a:solidFill>
                <a:srgbClr val="304C3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2849" y="1600572"/>
            <a:ext cx="4650355" cy="1277273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       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이미진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소       속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㈜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대한민국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  육  명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엑셀 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&amp; 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파워포인트 활용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교육 기간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~2025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1100" smtClean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일 </a:t>
            </a:r>
            <a:endParaRPr lang="ko-KR" altLang="en-US" sz="11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513FCDC-402F-8988-3314-A79817C6E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0" y="5912005"/>
            <a:ext cx="5400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D2B2C55E-D328-476A-E259-FBFC44AEA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382" y="5204246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6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사용자 지정</PresentationFormat>
  <Paragraphs>39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hyp</dc:creator>
  <cp:lastModifiedBy>hyp</cp:lastModifiedBy>
  <cp:revision>1</cp:revision>
  <dcterms:created xsi:type="dcterms:W3CDTF">2025-02-23T19:31:01Z</dcterms:created>
  <dcterms:modified xsi:type="dcterms:W3CDTF">2025-02-23T19:31:13Z</dcterms:modified>
</cp:coreProperties>
</file>