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61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917D-A6AD-4B06-BD64-25A4430A2078}" type="datetimeFigureOut">
              <a:rPr lang="ko-KR" altLang="en-US" smtClean="0"/>
              <a:t>2025-01-20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3C26-0AE4-412D-9356-C85AE78FCD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6680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917D-A6AD-4B06-BD64-25A4430A2078}" type="datetimeFigureOut">
              <a:rPr lang="ko-KR" altLang="en-US" smtClean="0"/>
              <a:t>2025-01-20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3C26-0AE4-412D-9356-C85AE78FCD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241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917D-A6AD-4B06-BD64-25A4430A2078}" type="datetimeFigureOut">
              <a:rPr lang="ko-KR" altLang="en-US" smtClean="0"/>
              <a:t>2025-01-20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3C26-0AE4-412D-9356-C85AE78FCD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655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917D-A6AD-4B06-BD64-25A4430A2078}" type="datetimeFigureOut">
              <a:rPr lang="ko-KR" altLang="en-US" smtClean="0"/>
              <a:t>2025-01-20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3C26-0AE4-412D-9356-C85AE78FCD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6697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917D-A6AD-4B06-BD64-25A4430A2078}" type="datetimeFigureOut">
              <a:rPr lang="ko-KR" altLang="en-US" smtClean="0"/>
              <a:t>2025-01-20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3C26-0AE4-412D-9356-C85AE78FCD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003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917D-A6AD-4B06-BD64-25A4430A2078}" type="datetimeFigureOut">
              <a:rPr lang="ko-KR" altLang="en-US" smtClean="0"/>
              <a:t>2025-01-20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3C26-0AE4-412D-9356-C85AE78FCD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7190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917D-A6AD-4B06-BD64-25A4430A2078}" type="datetimeFigureOut">
              <a:rPr lang="ko-KR" altLang="en-US" smtClean="0"/>
              <a:t>2025-01-20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3C26-0AE4-412D-9356-C85AE78FCD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5243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917D-A6AD-4B06-BD64-25A4430A2078}" type="datetimeFigureOut">
              <a:rPr lang="ko-KR" altLang="en-US" smtClean="0"/>
              <a:t>2025-01-20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3C26-0AE4-412D-9356-C85AE78FCD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9792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917D-A6AD-4B06-BD64-25A4430A2078}" type="datetimeFigureOut">
              <a:rPr lang="ko-KR" altLang="en-US" smtClean="0"/>
              <a:t>2025-01-20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3C26-0AE4-412D-9356-C85AE78FCD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0202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917D-A6AD-4B06-BD64-25A4430A2078}" type="datetimeFigureOut">
              <a:rPr lang="ko-KR" altLang="en-US" smtClean="0"/>
              <a:t>2025-01-20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3C26-0AE4-412D-9356-C85AE78FCD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4378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917D-A6AD-4B06-BD64-25A4430A2078}" type="datetimeFigureOut">
              <a:rPr lang="ko-KR" altLang="en-US" smtClean="0"/>
              <a:t>2025-01-20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3C26-0AE4-412D-9356-C85AE78FCD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298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B917D-A6AD-4B06-BD64-25A4430A2078}" type="datetimeFigureOut">
              <a:rPr lang="ko-KR" altLang="en-US" smtClean="0"/>
              <a:t>2025-01-20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D3C26-0AE4-412D-9356-C85AE78FCD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648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F9E15DE-122A-6C4D-8A34-2B93687F5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49" y="697583"/>
            <a:ext cx="6204902" cy="877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42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0</Words>
  <Application>Microsoft Office PowerPoint</Application>
  <PresentationFormat>A4 용지(210x297mm)</PresentationFormat>
  <Paragraphs>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이여름</dc:creator>
  <cp:keywords>이여름</cp:keywords>
  <cp:lastModifiedBy>조경욱</cp:lastModifiedBy>
  <cp:revision>1</cp:revision>
  <dcterms:created xsi:type="dcterms:W3CDTF">2025-01-20T13:36:55Z</dcterms:created>
  <dcterms:modified xsi:type="dcterms:W3CDTF">2025-01-20T13:37:45Z</dcterms:modified>
</cp:coreProperties>
</file>